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9" r:id="rId21"/>
    <p:sldId id="280" r:id="rId22"/>
    <p:sldId id="281" r:id="rId23"/>
    <p:sldId id="282" r:id="rId24"/>
    <p:sldId id="283" r:id="rId25"/>
    <p:sldId id="284" r:id="rId26"/>
    <p:sldId id="287" r:id="rId27"/>
    <p:sldId id="286" r:id="rId28"/>
    <p:sldId id="289" r:id="rId29"/>
    <p:sldId id="274" r:id="rId30"/>
    <p:sldId id="276" r:id="rId31"/>
    <p:sldId id="277" r:id="rId32"/>
  </p:sldIdLst>
  <p:sldSz cx="18288000" cy="10287000"/>
  <p:notesSz cx="6858000" cy="9144000"/>
  <p:embeddedFontLst>
    <p:embeddedFont>
      <p:font typeface="Alex Brush" panose="020B0604020202020204" charset="0"/>
      <p:regular r:id="rId33"/>
    </p:embeddedFont>
    <p:embeddedFont>
      <p:font typeface="Bright Sunshine" panose="020B0604020202020204" charset="0"/>
      <p:regular r:id="rId34"/>
    </p:embeddedFont>
    <p:embeddedFont>
      <p:font typeface="Calibri" panose="020F0502020204030204" pitchFamily="34" charset="0"/>
      <p:regular r:id="rId35"/>
      <p:bold r:id="rId36"/>
      <p:italic r:id="rId37"/>
      <p:boldItalic r:id="rId38"/>
    </p:embeddedFont>
    <p:embeddedFont>
      <p:font typeface="Gagalin" panose="020B0604020202020204" charset="0"/>
      <p:regular r:id="rId39"/>
    </p:embeddedFont>
    <p:embeddedFont>
      <p:font typeface="League Spartan" panose="020B0604020202020204" charset="0"/>
      <p:regular r:id="rId40"/>
    </p:embeddedFont>
    <p:embeddedFont>
      <p:font typeface="Libre Baskerville" panose="020B0604020202020204" charset="0"/>
      <p:regular r:id="rId41"/>
      <p:bold r:id="rId42"/>
      <p:italic r:id="rId43"/>
    </p:embeddedFont>
    <p:embeddedFont>
      <p:font typeface="Railey" panose="020B0604020202020204" charset="0"/>
      <p:regular r:id="rId44"/>
    </p:embeddedFont>
    <p:embeddedFont>
      <p:font typeface="Times New Roman Condense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auz Mansoor" userId="7087399ca27a7355" providerId="LiveId" clId="{37151BF0-B6F9-453B-A6B1-F9BE399439CE}"/>
    <pc:docChg chg="undo redo custSel delSld modSld sldOrd">
      <pc:chgData name="Maauz Mansoor" userId="7087399ca27a7355" providerId="LiveId" clId="{37151BF0-B6F9-453B-A6B1-F9BE399439CE}" dt="2025-04-21T21:50:41.445" v="530" actId="20577"/>
      <pc:docMkLst>
        <pc:docMk/>
      </pc:docMkLst>
      <pc:sldChg chg="addSp modSp">
        <pc:chgData name="Maauz Mansoor" userId="7087399ca27a7355" providerId="LiveId" clId="{37151BF0-B6F9-453B-A6B1-F9BE399439CE}" dt="2025-04-21T21:38:46.089" v="16"/>
        <pc:sldMkLst>
          <pc:docMk/>
          <pc:sldMk cId="0" sldId="276"/>
        </pc:sldMkLst>
        <pc:spChg chg="add mod">
          <ac:chgData name="Maauz Mansoor" userId="7087399ca27a7355" providerId="LiveId" clId="{37151BF0-B6F9-453B-A6B1-F9BE399439CE}" dt="2025-04-21T21:38:46.089" v="16"/>
          <ac:spMkLst>
            <pc:docMk/>
            <pc:sldMk cId="0" sldId="276"/>
            <ac:spMk id="18" creationId="{B5FCB7C7-7C05-593E-AD77-E303AF2571D7}"/>
          </ac:spMkLst>
        </pc:spChg>
      </pc:sldChg>
      <pc:sldChg chg="addSp delSp modSp mod">
        <pc:chgData name="Maauz Mansoor" userId="7087399ca27a7355" providerId="LiveId" clId="{37151BF0-B6F9-453B-A6B1-F9BE399439CE}" dt="2025-04-21T21:31:58.199" v="8" actId="404"/>
        <pc:sldMkLst>
          <pc:docMk/>
          <pc:sldMk cId="0" sldId="277"/>
        </pc:sldMkLst>
        <pc:spChg chg="del mod">
          <ac:chgData name="Maauz Mansoor" userId="7087399ca27a7355" providerId="LiveId" clId="{37151BF0-B6F9-453B-A6B1-F9BE399439CE}" dt="2025-04-21T21:31:25.034" v="3" actId="478"/>
          <ac:spMkLst>
            <pc:docMk/>
            <pc:sldMk cId="0" sldId="277"/>
            <ac:spMk id="17" creationId="{00000000-0000-0000-0000-000000000000}"/>
          </ac:spMkLst>
        </pc:spChg>
        <pc:spChg chg="add mod">
          <ac:chgData name="Maauz Mansoor" userId="7087399ca27a7355" providerId="LiveId" clId="{37151BF0-B6F9-453B-A6B1-F9BE399439CE}" dt="2025-04-21T21:31:58.199" v="8" actId="404"/>
          <ac:spMkLst>
            <pc:docMk/>
            <pc:sldMk cId="0" sldId="277"/>
            <ac:spMk id="19" creationId="{40C3325E-7174-FBA3-B048-C7BF48D665F9}"/>
          </ac:spMkLst>
        </pc:spChg>
        <pc:graphicFrameChg chg="add del mod">
          <ac:chgData name="Maauz Mansoor" userId="7087399ca27a7355" providerId="LiveId" clId="{37151BF0-B6F9-453B-A6B1-F9BE399439CE}" dt="2025-04-21T21:31:19.058" v="1" actId="478"/>
          <ac:graphicFrameMkLst>
            <pc:docMk/>
            <pc:sldMk cId="0" sldId="277"/>
            <ac:graphicFrameMk id="18" creationId="{4D62F500-9593-9171-3378-953DF384F25D}"/>
          </ac:graphicFrameMkLst>
        </pc:graphicFrameChg>
      </pc:sldChg>
      <pc:sldChg chg="del">
        <pc:chgData name="Maauz Mansoor" userId="7087399ca27a7355" providerId="LiveId" clId="{37151BF0-B6F9-453B-A6B1-F9BE399439CE}" dt="2025-04-21T21:38:14.437" v="11" actId="47"/>
        <pc:sldMkLst>
          <pc:docMk/>
          <pc:sldMk cId="0" sldId="278"/>
        </pc:sldMkLst>
      </pc:sldChg>
      <pc:sldChg chg="addSp delSp modSp mod ord">
        <pc:chgData name="Maauz Mansoor" userId="7087399ca27a7355" providerId="LiveId" clId="{37151BF0-B6F9-453B-A6B1-F9BE399439CE}" dt="2025-04-21T21:50:41.445" v="530" actId="20577"/>
        <pc:sldMkLst>
          <pc:docMk/>
          <pc:sldMk cId="0" sldId="279"/>
        </pc:sldMkLst>
        <pc:spChg chg="mod">
          <ac:chgData name="Maauz Mansoor" userId="7087399ca27a7355" providerId="LiveId" clId="{37151BF0-B6F9-453B-A6B1-F9BE399439CE}" dt="2025-04-21T21:46:52.230" v="184" actId="20577"/>
          <ac:spMkLst>
            <pc:docMk/>
            <pc:sldMk cId="0" sldId="279"/>
            <ac:spMk id="5" creationId="{00000000-0000-0000-0000-000000000000}"/>
          </ac:spMkLst>
        </pc:spChg>
        <pc:spChg chg="del">
          <ac:chgData name="Maauz Mansoor" userId="7087399ca27a7355" providerId="LiveId" clId="{37151BF0-B6F9-453B-A6B1-F9BE399439CE}" dt="2025-04-21T21:38:33.400" v="15" actId="478"/>
          <ac:spMkLst>
            <pc:docMk/>
            <pc:sldMk cId="0" sldId="279"/>
            <ac:spMk id="9" creationId="{00000000-0000-0000-0000-000000000000}"/>
          </ac:spMkLst>
        </pc:spChg>
        <pc:spChg chg="add del">
          <ac:chgData name="Maauz Mansoor" userId="7087399ca27a7355" providerId="LiveId" clId="{37151BF0-B6F9-453B-A6B1-F9BE399439CE}" dt="2025-04-21T21:38:29.267" v="14" actId="478"/>
          <ac:spMkLst>
            <pc:docMk/>
            <pc:sldMk cId="0" sldId="279"/>
            <ac:spMk id="10" creationId="{7C64C7C4-66C6-6832-9626-D0799B6C7093}"/>
          </ac:spMkLst>
        </pc:spChg>
        <pc:spChg chg="add mod">
          <ac:chgData name="Maauz Mansoor" userId="7087399ca27a7355" providerId="LiveId" clId="{37151BF0-B6F9-453B-A6B1-F9BE399439CE}" dt="2025-04-21T21:50:41.445" v="530" actId="20577"/>
          <ac:spMkLst>
            <pc:docMk/>
            <pc:sldMk cId="0" sldId="279"/>
            <ac:spMk id="11" creationId="{82DB35A7-F54B-1992-43F1-C25E83C9B90F}"/>
          </ac:spMkLst>
        </pc:spChg>
        <pc:spChg chg="add mod">
          <ac:chgData name="Maauz Mansoor" userId="7087399ca27a7355" providerId="LiveId" clId="{37151BF0-B6F9-453B-A6B1-F9BE399439CE}" dt="2025-04-21T21:50:20.660" v="528" actId="14838"/>
          <ac:spMkLst>
            <pc:docMk/>
            <pc:sldMk cId="0" sldId="279"/>
            <ac:spMk id="12" creationId="{4F1F25B5-26EE-2EB7-58DC-3A38C3E21881}"/>
          </ac:spMkLst>
        </pc:spChg>
        <pc:picChg chg="add mod">
          <ac:chgData name="Maauz Mansoor" userId="7087399ca27a7355" providerId="LiveId" clId="{37151BF0-B6F9-453B-A6B1-F9BE399439CE}" dt="2025-04-21T21:41:11.242" v="55" actId="1076"/>
          <ac:picMkLst>
            <pc:docMk/>
            <pc:sldMk cId="0" sldId="279"/>
            <ac:picMk id="1026" creationId="{6319BDD5-50EA-88A5-36E1-D14F583D4C0A}"/>
          </ac:picMkLst>
        </pc:picChg>
        <pc:picChg chg="add">
          <ac:chgData name="Maauz Mansoor" userId="7087399ca27a7355" providerId="LiveId" clId="{37151BF0-B6F9-453B-A6B1-F9BE399439CE}" dt="2025-04-21T21:41:25.620" v="56"/>
          <ac:picMkLst>
            <pc:docMk/>
            <pc:sldMk cId="0" sldId="279"/>
            <ac:picMk id="1028" creationId="{2A2855D7-2242-E323-76F0-B91ADEB9650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52.png"/><Relationship Id="rId5" Type="http://schemas.openxmlformats.org/officeDocument/2006/relationships/image" Target="../media/image12.png"/><Relationship Id="rId10" Type="http://schemas.openxmlformats.org/officeDocument/2006/relationships/image" Target="../media/image51.png"/><Relationship Id="rId4" Type="http://schemas.openxmlformats.org/officeDocument/2006/relationships/image" Target="../media/image9.pn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6"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55.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58.png"/><Relationship Id="rId4" Type="http://schemas.openxmlformats.org/officeDocument/2006/relationships/image" Target="../media/image1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2.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6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60.png"/><Relationship Id="rId5" Type="http://schemas.openxmlformats.org/officeDocument/2006/relationships/image" Target="../media/image22.png"/><Relationship Id="rId10" Type="http://schemas.openxmlformats.org/officeDocument/2006/relationships/image" Target="../media/image59.png"/><Relationship Id="rId4" Type="http://schemas.openxmlformats.org/officeDocument/2006/relationships/image" Target="../media/image21.png"/><Relationship Id="rId9" Type="http://schemas.openxmlformats.org/officeDocument/2006/relationships/image" Target="../media/image28.png"/><Relationship Id="rId14"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64.png"/><Relationship Id="rId4" Type="http://schemas.openxmlformats.org/officeDocument/2006/relationships/image" Target="../media/image12.pn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8.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6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66.png"/><Relationship Id="rId5" Type="http://schemas.openxmlformats.org/officeDocument/2006/relationships/image" Target="../media/image22.png"/><Relationship Id="rId10" Type="http://schemas.openxmlformats.org/officeDocument/2006/relationships/image" Target="../media/image65.png"/><Relationship Id="rId4" Type="http://schemas.openxmlformats.org/officeDocument/2006/relationships/image" Target="../media/image21.png"/><Relationship Id="rId9" Type="http://schemas.openxmlformats.org/officeDocument/2006/relationships/image" Target="../media/image28.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70.png"/><Relationship Id="rId4" Type="http://schemas.openxmlformats.org/officeDocument/2006/relationships/image" Target="../media/image12.png"/><Relationship Id="rId9"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4.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7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72.png"/><Relationship Id="rId5" Type="http://schemas.openxmlformats.org/officeDocument/2006/relationships/image" Target="../media/image22.png"/><Relationship Id="rId10" Type="http://schemas.openxmlformats.org/officeDocument/2006/relationships/image" Target="../media/image71.png"/><Relationship Id="rId4" Type="http://schemas.openxmlformats.org/officeDocument/2006/relationships/image" Target="../media/image21.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75.jpeg"/><Relationship Id="rId13" Type="http://schemas.openxmlformats.org/officeDocument/2006/relationships/hyperlink" Target="https://www.instagram.com/reel/DHqQZH9t2FN/?igsh=YjBrZzI3MnU3dzI0" TargetMode="Externa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www.instagram.com/reel/DHS0VCMsAS1/?igsh=cnVsNHRkeWxwemN0"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https://www.instagram.com/reel/DHUFMWwIR1s/?igsh=eW95YmZ2a3AzYnpy" TargetMode="External"/><Relationship Id="rId5" Type="http://schemas.openxmlformats.org/officeDocument/2006/relationships/image" Target="../media/image4.png"/><Relationship Id="rId10" Type="http://schemas.openxmlformats.org/officeDocument/2006/relationships/hyperlink" Target="https://www.instagram.com/reel/DHBMeVXTLCT/?igsh=MXBpcGUzeTB4djRheg==" TargetMode="External"/><Relationship Id="rId4" Type="http://schemas.openxmlformats.org/officeDocument/2006/relationships/image" Target="../media/image3.png"/><Relationship Id="rId9" Type="http://schemas.openxmlformats.org/officeDocument/2006/relationships/hyperlink" Target="https://www.instagram.com/reel/DGuHfJpoUX6/?igsh=MXE2dDE3bG9idGppaw=="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1.wdp"/><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77.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78.jpe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79.jpe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80.jpe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81.jpe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82.jpe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83.jpe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0.png"/><Relationship Id="rId5" Type="http://schemas.openxmlformats.org/officeDocument/2006/relationships/image" Target="../media/image22.png"/><Relationship Id="rId10"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4.png"/><Relationship Id="rId5" Type="http://schemas.openxmlformats.org/officeDocument/2006/relationships/image" Target="../media/image13.png"/><Relationship Id="rId10" Type="http://schemas.openxmlformats.org/officeDocument/2006/relationships/image" Target="../media/image33.png"/><Relationship Id="rId4" Type="http://schemas.openxmlformats.org/officeDocument/2006/relationships/image" Target="../media/image11.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37.png"/><Relationship Id="rId2" Type="http://schemas.openxmlformats.org/officeDocument/2006/relationships/image" Target="../media/image18.pn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6.png"/><Relationship Id="rId5" Type="http://schemas.openxmlformats.org/officeDocument/2006/relationships/image" Target="../media/image22.png"/><Relationship Id="rId15" Type="http://schemas.openxmlformats.org/officeDocument/2006/relationships/image" Target="../media/image40.pn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45.png"/><Relationship Id="rId5" Type="http://schemas.openxmlformats.org/officeDocument/2006/relationships/image" Target="../media/image13.png"/><Relationship Id="rId10" Type="http://schemas.openxmlformats.org/officeDocument/2006/relationships/image" Target="../media/image44.png"/><Relationship Id="rId4" Type="http://schemas.openxmlformats.org/officeDocument/2006/relationships/image" Target="../media/image11.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6.png"/><Relationship Id="rId12"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8.png"/><Relationship Id="rId5" Type="http://schemas.openxmlformats.org/officeDocument/2006/relationships/image" Target="../media/image23.png"/><Relationship Id="rId10" Type="http://schemas.openxmlformats.org/officeDocument/2006/relationships/image" Target="../media/image47.png"/><Relationship Id="rId4" Type="http://schemas.openxmlformats.org/officeDocument/2006/relationships/image" Target="../media/image21.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1B27"/>
        </a:solidFill>
        <a:effectLst/>
      </p:bgPr>
    </p:bg>
    <p:spTree>
      <p:nvGrpSpPr>
        <p:cNvPr id="1" name=""/>
        <p:cNvGrpSpPr/>
        <p:nvPr/>
      </p:nvGrpSpPr>
      <p:grpSpPr>
        <a:xfrm>
          <a:off x="0" y="0"/>
          <a:ext cx="0" cy="0"/>
          <a:chOff x="0" y="0"/>
          <a:chExt cx="0" cy="0"/>
        </a:xfrm>
      </p:grpSpPr>
      <p:sp>
        <p:nvSpPr>
          <p:cNvPr id="2" name="Freeform 2"/>
          <p:cNvSpPr/>
          <p:nvPr/>
        </p:nvSpPr>
        <p:spPr>
          <a:xfrm>
            <a:off x="-94579" y="-1057763"/>
            <a:ext cx="18477157" cy="10287723"/>
          </a:xfrm>
          <a:custGeom>
            <a:avLst/>
            <a:gdLst/>
            <a:ahLst/>
            <a:cxnLst/>
            <a:rect l="l" t="t" r="r" b="b"/>
            <a:pathLst>
              <a:path w="18477157" h="10287723">
                <a:moveTo>
                  <a:pt x="0" y="0"/>
                </a:moveTo>
                <a:lnTo>
                  <a:pt x="18477158" y="0"/>
                </a:lnTo>
                <a:lnTo>
                  <a:pt x="18477158" y="10287724"/>
                </a:lnTo>
                <a:lnTo>
                  <a:pt x="0" y="10287724"/>
                </a:lnTo>
                <a:lnTo>
                  <a:pt x="0" y="0"/>
                </a:lnTo>
                <a:close/>
              </a:path>
            </a:pathLst>
          </a:custGeom>
          <a:blipFill>
            <a:blip r:embed="rId2"/>
            <a:stretch>
              <a:fillRect t="-217170" b="-712"/>
            </a:stretch>
          </a:blipFill>
        </p:spPr>
      </p:sp>
      <p:sp>
        <p:nvSpPr>
          <p:cNvPr id="3" name="Freeform 3"/>
          <p:cNvSpPr/>
          <p:nvPr/>
        </p:nvSpPr>
        <p:spPr>
          <a:xfrm>
            <a:off x="94579" y="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3"/>
            <a:stretch>
              <a:fillRect t="-74146" b="-224458"/>
            </a:stretch>
          </a:blipFill>
        </p:spPr>
      </p:sp>
      <p:sp>
        <p:nvSpPr>
          <p:cNvPr id="4" name="Freeform 4"/>
          <p:cNvSpPr/>
          <p:nvPr/>
        </p:nvSpPr>
        <p:spPr>
          <a:xfrm>
            <a:off x="-438486" y="-75394"/>
            <a:ext cx="19164972" cy="10780297"/>
          </a:xfrm>
          <a:custGeom>
            <a:avLst/>
            <a:gdLst/>
            <a:ahLst/>
            <a:cxnLst/>
            <a:rect l="l" t="t" r="r" b="b"/>
            <a:pathLst>
              <a:path w="19164972" h="10780297">
                <a:moveTo>
                  <a:pt x="0" y="0"/>
                </a:moveTo>
                <a:lnTo>
                  <a:pt x="19164972" y="0"/>
                </a:lnTo>
                <a:lnTo>
                  <a:pt x="19164972" y="10780297"/>
                </a:lnTo>
                <a:lnTo>
                  <a:pt x="0" y="10780297"/>
                </a:lnTo>
                <a:lnTo>
                  <a:pt x="0" y="0"/>
                </a:lnTo>
                <a:close/>
              </a:path>
            </a:pathLst>
          </a:custGeom>
          <a:blipFill>
            <a:blip r:embed="rId4"/>
            <a:stretch>
              <a:fillRect b="-18814"/>
            </a:stretch>
          </a:blipFill>
        </p:spPr>
      </p:sp>
      <p:sp>
        <p:nvSpPr>
          <p:cNvPr id="5" name="Freeform 5"/>
          <p:cNvSpPr/>
          <p:nvPr/>
        </p:nvSpPr>
        <p:spPr>
          <a:xfrm>
            <a:off x="1028700" y="981131"/>
            <a:ext cx="14819924" cy="8667248"/>
          </a:xfrm>
          <a:custGeom>
            <a:avLst/>
            <a:gdLst/>
            <a:ahLst/>
            <a:cxnLst/>
            <a:rect l="l" t="t" r="r" b="b"/>
            <a:pathLst>
              <a:path w="14819924" h="8667248">
                <a:moveTo>
                  <a:pt x="0" y="0"/>
                </a:moveTo>
                <a:lnTo>
                  <a:pt x="14819924" y="0"/>
                </a:lnTo>
                <a:lnTo>
                  <a:pt x="14819924" y="8667248"/>
                </a:lnTo>
                <a:lnTo>
                  <a:pt x="0" y="8667248"/>
                </a:lnTo>
                <a:lnTo>
                  <a:pt x="0" y="0"/>
                </a:lnTo>
                <a:close/>
              </a:path>
            </a:pathLst>
          </a:custGeom>
          <a:blipFill>
            <a:blip r:embed="rId5"/>
            <a:stretch>
              <a:fillRect/>
            </a:stretch>
          </a:blipFill>
        </p:spPr>
      </p:sp>
      <p:sp>
        <p:nvSpPr>
          <p:cNvPr id="6" name="Freeform 6"/>
          <p:cNvSpPr/>
          <p:nvPr/>
        </p:nvSpPr>
        <p:spPr>
          <a:xfrm>
            <a:off x="11298598" y="-1302749"/>
            <a:ext cx="7895031" cy="12007652"/>
          </a:xfrm>
          <a:custGeom>
            <a:avLst/>
            <a:gdLst/>
            <a:ahLst/>
            <a:cxnLst/>
            <a:rect l="l" t="t" r="r" b="b"/>
            <a:pathLst>
              <a:path w="7895031" h="12007652">
                <a:moveTo>
                  <a:pt x="0" y="0"/>
                </a:moveTo>
                <a:lnTo>
                  <a:pt x="7895031" y="0"/>
                </a:lnTo>
                <a:lnTo>
                  <a:pt x="7895031" y="12007652"/>
                </a:lnTo>
                <a:lnTo>
                  <a:pt x="0" y="12007652"/>
                </a:lnTo>
                <a:lnTo>
                  <a:pt x="0" y="0"/>
                </a:lnTo>
                <a:close/>
              </a:path>
            </a:pathLst>
          </a:custGeom>
          <a:blipFill>
            <a:blip r:embed="rId6"/>
            <a:stretch>
              <a:fillRect/>
            </a:stretch>
          </a:blipFill>
        </p:spPr>
      </p:sp>
      <p:sp>
        <p:nvSpPr>
          <p:cNvPr id="7" name="Freeform 7"/>
          <p:cNvSpPr/>
          <p:nvPr/>
        </p:nvSpPr>
        <p:spPr>
          <a:xfrm>
            <a:off x="-1085910" y="7788978"/>
            <a:ext cx="10229910" cy="4309350"/>
          </a:xfrm>
          <a:custGeom>
            <a:avLst/>
            <a:gdLst/>
            <a:ahLst/>
            <a:cxnLst/>
            <a:rect l="l" t="t" r="r" b="b"/>
            <a:pathLst>
              <a:path w="10229910" h="4309350">
                <a:moveTo>
                  <a:pt x="0" y="0"/>
                </a:moveTo>
                <a:lnTo>
                  <a:pt x="10229910" y="0"/>
                </a:lnTo>
                <a:lnTo>
                  <a:pt x="10229910" y="4309350"/>
                </a:lnTo>
                <a:lnTo>
                  <a:pt x="0" y="4309350"/>
                </a:lnTo>
                <a:lnTo>
                  <a:pt x="0" y="0"/>
                </a:lnTo>
                <a:close/>
              </a:path>
            </a:pathLst>
          </a:custGeom>
          <a:blipFill>
            <a:blip r:embed="rId7"/>
            <a:stretch>
              <a:fillRect/>
            </a:stretch>
          </a:blipFill>
        </p:spPr>
      </p:sp>
      <p:sp>
        <p:nvSpPr>
          <p:cNvPr id="8" name="Freeform 8"/>
          <p:cNvSpPr/>
          <p:nvPr/>
        </p:nvSpPr>
        <p:spPr>
          <a:xfrm flipH="1">
            <a:off x="11538042" y="8724975"/>
            <a:ext cx="7416144" cy="3124051"/>
          </a:xfrm>
          <a:custGeom>
            <a:avLst/>
            <a:gdLst/>
            <a:ahLst/>
            <a:cxnLst/>
            <a:rect l="l" t="t" r="r" b="b"/>
            <a:pathLst>
              <a:path w="7416144" h="3124051">
                <a:moveTo>
                  <a:pt x="7416144" y="0"/>
                </a:moveTo>
                <a:lnTo>
                  <a:pt x="0" y="0"/>
                </a:lnTo>
                <a:lnTo>
                  <a:pt x="0" y="3124050"/>
                </a:lnTo>
                <a:lnTo>
                  <a:pt x="7416144" y="3124050"/>
                </a:lnTo>
                <a:lnTo>
                  <a:pt x="7416144" y="0"/>
                </a:lnTo>
                <a:close/>
              </a:path>
            </a:pathLst>
          </a:custGeom>
          <a:blipFill>
            <a:blip r:embed="rId7"/>
            <a:stretch>
              <a:fillRect/>
            </a:stretch>
          </a:blipFill>
        </p:spPr>
      </p:sp>
      <p:sp>
        <p:nvSpPr>
          <p:cNvPr id="9" name="TextBox 9"/>
          <p:cNvSpPr txBox="1"/>
          <p:nvPr/>
        </p:nvSpPr>
        <p:spPr>
          <a:xfrm>
            <a:off x="-438486" y="4420666"/>
            <a:ext cx="19163047" cy="2106410"/>
          </a:xfrm>
          <a:prstGeom prst="rect">
            <a:avLst/>
          </a:prstGeom>
          <a:effectLst>
            <a:glow rad="228600">
              <a:schemeClr val="accent6">
                <a:satMod val="175000"/>
                <a:alpha val="0"/>
              </a:schemeClr>
            </a:glow>
          </a:effectLst>
        </p:spPr>
        <p:txBody>
          <a:bodyPr lIns="0" tIns="0" rIns="0" bIns="0" rtlCol="0" anchor="t">
            <a:spAutoFit/>
          </a:bodyPr>
          <a:lstStyle/>
          <a:p>
            <a:pPr algn="ctr">
              <a:lnSpc>
                <a:spcPts val="15658"/>
              </a:lnSpc>
            </a:pPr>
            <a:r>
              <a:rPr lang="en-US" sz="15503" dirty="0">
                <a:solidFill>
                  <a:srgbClr val="FFF0B0"/>
                </a:solidFill>
                <a:effectLst>
                  <a:glow rad="1752600">
                    <a:schemeClr val="tx1">
                      <a:alpha val="12000"/>
                    </a:schemeClr>
                  </a:glow>
                  <a:outerShdw blurRad="38100" dist="38100" dir="2700000" algn="tl">
                    <a:srgbClr val="000000">
                      <a:alpha val="43137"/>
                    </a:srgbClr>
                  </a:outerShdw>
                </a:effectLst>
                <a:latin typeface="Railey"/>
                <a:ea typeface="Railey"/>
                <a:cs typeface="Railey"/>
                <a:sym typeface="Railey"/>
              </a:rPr>
              <a:t>“</a:t>
            </a:r>
            <a:r>
              <a:rPr lang="en-US" sz="15503" dirty="0" err="1">
                <a:solidFill>
                  <a:srgbClr val="FFF0B0"/>
                </a:solidFill>
                <a:effectLst>
                  <a:glow rad="1752600">
                    <a:schemeClr val="tx1">
                      <a:alpha val="12000"/>
                    </a:schemeClr>
                  </a:glow>
                  <a:outerShdw blurRad="38100" dist="38100" dir="2700000" algn="tl">
                    <a:srgbClr val="000000">
                      <a:alpha val="43137"/>
                    </a:srgbClr>
                  </a:outerShdw>
                </a:effectLst>
                <a:latin typeface="Railey"/>
                <a:ea typeface="Railey"/>
                <a:cs typeface="Railey"/>
                <a:sym typeface="Railey"/>
              </a:rPr>
              <a:t>Assalam</a:t>
            </a:r>
            <a:r>
              <a:rPr lang="en-US" sz="15503" dirty="0">
                <a:solidFill>
                  <a:srgbClr val="FFF0B0"/>
                </a:solidFill>
                <a:effectLst>
                  <a:glow rad="1752600">
                    <a:schemeClr val="tx1">
                      <a:alpha val="12000"/>
                    </a:schemeClr>
                  </a:glow>
                  <a:outerShdw blurRad="38100" dist="38100" dir="2700000" algn="tl">
                    <a:srgbClr val="000000">
                      <a:alpha val="43137"/>
                    </a:srgbClr>
                  </a:outerShdw>
                </a:effectLst>
                <a:latin typeface="Railey"/>
                <a:ea typeface="Railey"/>
                <a:cs typeface="Railey"/>
                <a:sym typeface="Railey"/>
              </a:rPr>
              <a:t>-U-</a:t>
            </a:r>
            <a:r>
              <a:rPr lang="en-US" sz="15503" dirty="0" err="1">
                <a:solidFill>
                  <a:srgbClr val="FFF0B0"/>
                </a:solidFill>
                <a:effectLst>
                  <a:glow rad="1752600">
                    <a:schemeClr val="tx1">
                      <a:alpha val="12000"/>
                    </a:schemeClr>
                  </a:glow>
                  <a:outerShdw blurRad="38100" dist="38100" dir="2700000" algn="tl">
                    <a:srgbClr val="000000">
                      <a:alpha val="43137"/>
                    </a:srgbClr>
                  </a:outerShdw>
                </a:effectLst>
                <a:latin typeface="Railey"/>
                <a:ea typeface="Railey"/>
                <a:cs typeface="Railey"/>
                <a:sym typeface="Railey"/>
              </a:rPr>
              <a:t>Alaikum</a:t>
            </a:r>
            <a:r>
              <a:rPr lang="en-US" sz="15503" dirty="0">
                <a:solidFill>
                  <a:srgbClr val="FFF0B0"/>
                </a:solidFill>
                <a:effectLst>
                  <a:glow rad="1752600">
                    <a:schemeClr val="tx1">
                      <a:alpha val="12000"/>
                    </a:schemeClr>
                  </a:glow>
                  <a:outerShdw blurRad="38100" dist="38100" dir="2700000" algn="tl">
                    <a:srgbClr val="000000">
                      <a:alpha val="43137"/>
                    </a:srgbClr>
                  </a:outerShdw>
                </a:effectLst>
                <a:latin typeface="Railey"/>
                <a:ea typeface="Railey"/>
                <a:cs typeface="Railey"/>
                <a:sym typeface="Railey"/>
              </a:rPr>
              <a:t>”</a:t>
            </a:r>
          </a:p>
        </p:txBody>
      </p:sp>
      <p:sp>
        <p:nvSpPr>
          <p:cNvPr id="12" name="TextBox 9">
            <a:extLst>
              <a:ext uri="{FF2B5EF4-FFF2-40B4-BE49-F238E27FC236}">
                <a16:creationId xmlns:a16="http://schemas.microsoft.com/office/drawing/2014/main" id="{EF347C70-B808-6FB9-E114-D1637BF4FA04}"/>
              </a:ext>
            </a:extLst>
          </p:cNvPr>
          <p:cNvSpPr txBox="1"/>
          <p:nvPr/>
        </p:nvSpPr>
        <p:spPr>
          <a:xfrm>
            <a:off x="-440411" y="4420666"/>
            <a:ext cx="19163047" cy="2106410"/>
          </a:xfrm>
          <a:prstGeom prst="rect">
            <a:avLst/>
          </a:prstGeom>
          <a:effectLst>
            <a:glow rad="228600">
              <a:schemeClr val="accent6">
                <a:satMod val="175000"/>
                <a:alpha val="0"/>
              </a:schemeClr>
            </a:glow>
          </a:effectLst>
        </p:spPr>
        <p:txBody>
          <a:bodyPr lIns="0" tIns="0" rIns="0" bIns="0" rtlCol="0" anchor="t">
            <a:spAutoFit/>
          </a:bodyPr>
          <a:lstStyle/>
          <a:p>
            <a:pPr algn="ctr">
              <a:lnSpc>
                <a:spcPts val="15658"/>
              </a:lnSpc>
            </a:pPr>
            <a:r>
              <a:rPr lang="en-US" sz="15503" dirty="0">
                <a:solidFill>
                  <a:srgbClr val="FFF0B0"/>
                </a:solidFill>
                <a:effectLst>
                  <a:glow rad="279400">
                    <a:schemeClr val="tx1">
                      <a:alpha val="79000"/>
                    </a:schemeClr>
                  </a:glow>
                  <a:outerShdw blurRad="38100" dist="38100" dir="2700000" algn="tl">
                    <a:schemeClr val="bg2">
                      <a:lumMod val="50000"/>
                      <a:alpha val="43000"/>
                    </a:schemeClr>
                  </a:outerShdw>
                </a:effectLst>
                <a:latin typeface="Railey"/>
                <a:ea typeface="Railey"/>
                <a:cs typeface="Railey"/>
                <a:sym typeface="Railey"/>
              </a:rPr>
              <a:t>“</a:t>
            </a:r>
            <a:r>
              <a:rPr lang="en-US" sz="15503" dirty="0" err="1">
                <a:solidFill>
                  <a:srgbClr val="FFF0B0"/>
                </a:solidFill>
                <a:effectLst>
                  <a:glow rad="279400">
                    <a:schemeClr val="tx1">
                      <a:alpha val="79000"/>
                    </a:schemeClr>
                  </a:glow>
                  <a:outerShdw blurRad="38100" dist="38100" dir="2700000" algn="tl">
                    <a:schemeClr val="bg2">
                      <a:lumMod val="50000"/>
                      <a:alpha val="43000"/>
                    </a:schemeClr>
                  </a:outerShdw>
                </a:effectLst>
                <a:latin typeface="Railey"/>
                <a:ea typeface="Railey"/>
                <a:cs typeface="Railey"/>
                <a:sym typeface="Railey"/>
              </a:rPr>
              <a:t>Assalam</a:t>
            </a:r>
            <a:r>
              <a:rPr lang="en-US" sz="15503" dirty="0">
                <a:solidFill>
                  <a:srgbClr val="FFF0B0"/>
                </a:solidFill>
                <a:effectLst>
                  <a:glow rad="279400">
                    <a:schemeClr val="tx1">
                      <a:alpha val="79000"/>
                    </a:schemeClr>
                  </a:glow>
                  <a:outerShdw blurRad="38100" dist="38100" dir="2700000" algn="tl">
                    <a:schemeClr val="bg2">
                      <a:lumMod val="50000"/>
                      <a:alpha val="43000"/>
                    </a:schemeClr>
                  </a:outerShdw>
                </a:effectLst>
                <a:latin typeface="Railey"/>
                <a:ea typeface="Railey"/>
                <a:cs typeface="Railey"/>
                <a:sym typeface="Railey"/>
              </a:rPr>
              <a:t>-U-</a:t>
            </a:r>
            <a:r>
              <a:rPr lang="en-US" sz="15503" dirty="0" err="1">
                <a:solidFill>
                  <a:srgbClr val="FFF0B0"/>
                </a:solidFill>
                <a:effectLst>
                  <a:glow rad="279400">
                    <a:schemeClr val="tx1">
                      <a:alpha val="79000"/>
                    </a:schemeClr>
                  </a:glow>
                  <a:outerShdw blurRad="38100" dist="38100" dir="2700000" algn="tl">
                    <a:schemeClr val="bg2">
                      <a:lumMod val="50000"/>
                      <a:alpha val="43000"/>
                    </a:schemeClr>
                  </a:outerShdw>
                </a:effectLst>
                <a:latin typeface="Railey"/>
                <a:ea typeface="Railey"/>
                <a:cs typeface="Railey"/>
                <a:sym typeface="Railey"/>
              </a:rPr>
              <a:t>Alaikum</a:t>
            </a:r>
            <a:r>
              <a:rPr lang="en-US" sz="15503" dirty="0">
                <a:solidFill>
                  <a:srgbClr val="FFF0B0"/>
                </a:solidFill>
                <a:effectLst>
                  <a:glow rad="279400">
                    <a:schemeClr val="tx1">
                      <a:alpha val="79000"/>
                    </a:schemeClr>
                  </a:glow>
                  <a:outerShdw blurRad="38100" dist="38100" dir="2700000" algn="tl">
                    <a:schemeClr val="bg2">
                      <a:lumMod val="50000"/>
                      <a:alpha val="43000"/>
                    </a:schemeClr>
                  </a:outerShdw>
                </a:effectLst>
                <a:latin typeface="Railey"/>
                <a:ea typeface="Railey"/>
                <a:cs typeface="Railey"/>
                <a:sym typeface="Railey"/>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3453" b="-51937"/>
            </a:stretch>
          </a:blipFill>
        </p:spPr>
      </p:sp>
      <p:sp>
        <p:nvSpPr>
          <p:cNvPr id="3" name="Freeform 3"/>
          <p:cNvSpPr/>
          <p:nvPr/>
        </p:nvSpPr>
        <p:spPr>
          <a:xfrm>
            <a:off x="2007814" y="616185"/>
            <a:ext cx="1286346" cy="1567004"/>
          </a:xfrm>
          <a:custGeom>
            <a:avLst/>
            <a:gdLst/>
            <a:ahLst/>
            <a:cxnLst/>
            <a:rect l="l" t="t" r="r" b="b"/>
            <a:pathLst>
              <a:path w="1286346" h="1567004">
                <a:moveTo>
                  <a:pt x="0" y="0"/>
                </a:moveTo>
                <a:lnTo>
                  <a:pt x="1286346" y="0"/>
                </a:lnTo>
                <a:lnTo>
                  <a:pt x="1286346" y="1567004"/>
                </a:lnTo>
                <a:lnTo>
                  <a:pt x="0" y="1567004"/>
                </a:lnTo>
                <a:lnTo>
                  <a:pt x="0" y="0"/>
                </a:lnTo>
                <a:close/>
              </a:path>
            </a:pathLst>
          </a:custGeom>
          <a:blipFill>
            <a:blip r:embed="rId3"/>
            <a:stretch>
              <a:fillRect/>
            </a:stretch>
          </a:blipFill>
        </p:spPr>
      </p:sp>
      <p:sp>
        <p:nvSpPr>
          <p:cNvPr id="4" name="Freeform 4"/>
          <p:cNvSpPr/>
          <p:nvPr/>
        </p:nvSpPr>
        <p:spPr>
          <a:xfrm>
            <a:off x="11700201" y="6456366"/>
            <a:ext cx="7434906" cy="6620164"/>
          </a:xfrm>
          <a:custGeom>
            <a:avLst/>
            <a:gdLst/>
            <a:ahLst/>
            <a:cxnLst/>
            <a:rect l="l" t="t" r="r" b="b"/>
            <a:pathLst>
              <a:path w="7434906" h="6620164">
                <a:moveTo>
                  <a:pt x="0" y="0"/>
                </a:moveTo>
                <a:lnTo>
                  <a:pt x="7434906" y="0"/>
                </a:lnTo>
                <a:lnTo>
                  <a:pt x="7434906" y="6620164"/>
                </a:lnTo>
                <a:lnTo>
                  <a:pt x="0" y="6620164"/>
                </a:lnTo>
                <a:lnTo>
                  <a:pt x="0" y="0"/>
                </a:lnTo>
                <a:close/>
              </a:path>
            </a:pathLst>
          </a:custGeom>
          <a:blipFill>
            <a:blip r:embed="rId4"/>
            <a:stretch>
              <a:fillRect/>
            </a:stretch>
          </a:blipFill>
        </p:spPr>
      </p:sp>
      <p:sp>
        <p:nvSpPr>
          <p:cNvPr id="5" name="Freeform 5"/>
          <p:cNvSpPr/>
          <p:nvPr/>
        </p:nvSpPr>
        <p:spPr>
          <a:xfrm flipH="1">
            <a:off x="-847107" y="6456366"/>
            <a:ext cx="7434906" cy="6620164"/>
          </a:xfrm>
          <a:custGeom>
            <a:avLst/>
            <a:gdLst/>
            <a:ahLst/>
            <a:cxnLst/>
            <a:rect l="l" t="t" r="r" b="b"/>
            <a:pathLst>
              <a:path w="7434906" h="6620164">
                <a:moveTo>
                  <a:pt x="7434906" y="0"/>
                </a:moveTo>
                <a:lnTo>
                  <a:pt x="0" y="0"/>
                </a:lnTo>
                <a:lnTo>
                  <a:pt x="0" y="6620164"/>
                </a:lnTo>
                <a:lnTo>
                  <a:pt x="7434906" y="6620164"/>
                </a:lnTo>
                <a:lnTo>
                  <a:pt x="7434906" y="0"/>
                </a:lnTo>
                <a:close/>
              </a:path>
            </a:pathLst>
          </a:custGeom>
          <a:blipFill>
            <a:blip r:embed="rId4"/>
            <a:stretch>
              <a:fillRect/>
            </a:stretch>
          </a:blipFill>
        </p:spPr>
      </p:sp>
      <p:sp>
        <p:nvSpPr>
          <p:cNvPr id="6" name="Freeform 6"/>
          <p:cNvSpPr/>
          <p:nvPr/>
        </p:nvSpPr>
        <p:spPr>
          <a:xfrm>
            <a:off x="4258159" y="6456366"/>
            <a:ext cx="8535668" cy="3670337"/>
          </a:xfrm>
          <a:custGeom>
            <a:avLst/>
            <a:gdLst/>
            <a:ahLst/>
            <a:cxnLst/>
            <a:rect l="l" t="t" r="r" b="b"/>
            <a:pathLst>
              <a:path w="8535668" h="3670337">
                <a:moveTo>
                  <a:pt x="0" y="0"/>
                </a:moveTo>
                <a:lnTo>
                  <a:pt x="8535669" y="0"/>
                </a:lnTo>
                <a:lnTo>
                  <a:pt x="8535669" y="3670337"/>
                </a:lnTo>
                <a:lnTo>
                  <a:pt x="0" y="3670337"/>
                </a:lnTo>
                <a:lnTo>
                  <a:pt x="0" y="0"/>
                </a:lnTo>
                <a:close/>
              </a:path>
            </a:pathLst>
          </a:custGeom>
          <a:blipFill>
            <a:blip r:embed="rId5"/>
            <a:stretch>
              <a:fillRect/>
            </a:stretch>
          </a:blipFill>
        </p:spPr>
      </p:sp>
      <p:sp>
        <p:nvSpPr>
          <p:cNvPr id="7" name="Freeform 7"/>
          <p:cNvSpPr/>
          <p:nvPr/>
        </p:nvSpPr>
        <p:spPr>
          <a:xfrm>
            <a:off x="-1583795" y="2283703"/>
            <a:ext cx="4234782" cy="1048108"/>
          </a:xfrm>
          <a:custGeom>
            <a:avLst/>
            <a:gdLst/>
            <a:ahLst/>
            <a:cxnLst/>
            <a:rect l="l" t="t" r="r" b="b"/>
            <a:pathLst>
              <a:path w="4234782" h="1048108">
                <a:moveTo>
                  <a:pt x="0" y="0"/>
                </a:moveTo>
                <a:lnTo>
                  <a:pt x="4234782" y="0"/>
                </a:lnTo>
                <a:lnTo>
                  <a:pt x="4234782" y="1048109"/>
                </a:lnTo>
                <a:lnTo>
                  <a:pt x="0" y="1048109"/>
                </a:lnTo>
                <a:lnTo>
                  <a:pt x="0" y="0"/>
                </a:lnTo>
                <a:close/>
              </a:path>
            </a:pathLst>
          </a:custGeom>
          <a:blipFill>
            <a:blip r:embed="rId6">
              <a:alphaModFix amt="65999"/>
            </a:blip>
            <a:stretch>
              <a:fillRect/>
            </a:stretch>
          </a:blipFill>
        </p:spPr>
      </p:sp>
      <p:sp>
        <p:nvSpPr>
          <p:cNvPr id="8" name="Freeform 8"/>
          <p:cNvSpPr/>
          <p:nvPr/>
        </p:nvSpPr>
        <p:spPr>
          <a:xfrm rot="1300320" flipH="1">
            <a:off x="16735093" y="4306564"/>
            <a:ext cx="1048415" cy="1175049"/>
          </a:xfrm>
          <a:custGeom>
            <a:avLst/>
            <a:gdLst/>
            <a:ahLst/>
            <a:cxnLst/>
            <a:rect l="l" t="t" r="r" b="b"/>
            <a:pathLst>
              <a:path w="1048415" h="1175049">
                <a:moveTo>
                  <a:pt x="1048414" y="0"/>
                </a:moveTo>
                <a:lnTo>
                  <a:pt x="0" y="0"/>
                </a:lnTo>
                <a:lnTo>
                  <a:pt x="0" y="1175049"/>
                </a:lnTo>
                <a:lnTo>
                  <a:pt x="1048414" y="1175049"/>
                </a:lnTo>
                <a:lnTo>
                  <a:pt x="1048414" y="0"/>
                </a:lnTo>
                <a:close/>
              </a:path>
            </a:pathLst>
          </a:custGeom>
          <a:blipFill>
            <a:blip r:embed="rId7"/>
            <a:stretch>
              <a:fillRect/>
            </a:stretch>
          </a:blipFill>
        </p:spPr>
      </p:sp>
      <p:sp>
        <p:nvSpPr>
          <p:cNvPr id="9" name="Freeform 9"/>
          <p:cNvSpPr/>
          <p:nvPr/>
        </p:nvSpPr>
        <p:spPr>
          <a:xfrm>
            <a:off x="3951380" y="9325781"/>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8">
              <a:alphaModFix amt="65999"/>
            </a:blip>
            <a:stretch>
              <a:fillRect/>
            </a:stretch>
          </a:blipFill>
        </p:spPr>
      </p:sp>
      <p:sp>
        <p:nvSpPr>
          <p:cNvPr id="10" name="Freeform 10"/>
          <p:cNvSpPr/>
          <p:nvPr/>
        </p:nvSpPr>
        <p:spPr>
          <a:xfrm rot="-2013855">
            <a:off x="1584509" y="5046144"/>
            <a:ext cx="1048415" cy="1175049"/>
          </a:xfrm>
          <a:custGeom>
            <a:avLst/>
            <a:gdLst/>
            <a:ahLst/>
            <a:cxnLst/>
            <a:rect l="l" t="t" r="r" b="b"/>
            <a:pathLst>
              <a:path w="1048415" h="1175049">
                <a:moveTo>
                  <a:pt x="0" y="0"/>
                </a:moveTo>
                <a:lnTo>
                  <a:pt x="1048414" y="0"/>
                </a:lnTo>
                <a:lnTo>
                  <a:pt x="1048414" y="1175049"/>
                </a:lnTo>
                <a:lnTo>
                  <a:pt x="0" y="1175049"/>
                </a:lnTo>
                <a:lnTo>
                  <a:pt x="0" y="0"/>
                </a:lnTo>
                <a:close/>
              </a:path>
            </a:pathLst>
          </a:custGeom>
          <a:blipFill>
            <a:blip r:embed="rId7"/>
            <a:stretch>
              <a:fillRect/>
            </a:stretch>
          </a:blipFill>
        </p:spPr>
      </p:sp>
      <p:sp>
        <p:nvSpPr>
          <p:cNvPr id="11" name="Freeform 11"/>
          <p:cNvSpPr/>
          <p:nvPr/>
        </p:nvSpPr>
        <p:spPr>
          <a:xfrm flipH="1">
            <a:off x="12991466" y="217574"/>
            <a:ext cx="8535668" cy="3670337"/>
          </a:xfrm>
          <a:custGeom>
            <a:avLst/>
            <a:gdLst/>
            <a:ahLst/>
            <a:cxnLst/>
            <a:rect l="l" t="t" r="r" b="b"/>
            <a:pathLst>
              <a:path w="8535668" h="3670337">
                <a:moveTo>
                  <a:pt x="8535668" y="0"/>
                </a:moveTo>
                <a:lnTo>
                  <a:pt x="0" y="0"/>
                </a:lnTo>
                <a:lnTo>
                  <a:pt x="0" y="3670338"/>
                </a:lnTo>
                <a:lnTo>
                  <a:pt x="8535668" y="3670338"/>
                </a:lnTo>
                <a:lnTo>
                  <a:pt x="8535668" y="0"/>
                </a:lnTo>
                <a:close/>
              </a:path>
            </a:pathLst>
          </a:custGeom>
          <a:blipFill>
            <a:blip r:embed="rId5"/>
            <a:stretch>
              <a:fillRect/>
            </a:stretch>
          </a:blipFill>
        </p:spPr>
      </p:sp>
      <p:sp>
        <p:nvSpPr>
          <p:cNvPr id="12" name="Freeform 12"/>
          <p:cNvSpPr/>
          <p:nvPr/>
        </p:nvSpPr>
        <p:spPr>
          <a:xfrm>
            <a:off x="1528422" y="3331812"/>
            <a:ext cx="5459475" cy="5527379"/>
          </a:xfrm>
          <a:custGeom>
            <a:avLst/>
            <a:gdLst/>
            <a:ahLst/>
            <a:cxnLst/>
            <a:rect l="l" t="t" r="r" b="b"/>
            <a:pathLst>
              <a:path w="5459475" h="5527379">
                <a:moveTo>
                  <a:pt x="0" y="0"/>
                </a:moveTo>
                <a:lnTo>
                  <a:pt x="5459475" y="0"/>
                </a:lnTo>
                <a:lnTo>
                  <a:pt x="5459475" y="5527379"/>
                </a:lnTo>
                <a:lnTo>
                  <a:pt x="0" y="5527379"/>
                </a:lnTo>
                <a:lnTo>
                  <a:pt x="0" y="0"/>
                </a:lnTo>
                <a:close/>
              </a:path>
            </a:pathLst>
          </a:custGeom>
          <a:blipFill>
            <a:blip r:embed="rId9"/>
            <a:stretch>
              <a:fillRect/>
            </a:stretch>
          </a:blipFill>
        </p:spPr>
      </p:sp>
      <p:sp>
        <p:nvSpPr>
          <p:cNvPr id="13" name="Freeform 13"/>
          <p:cNvSpPr/>
          <p:nvPr/>
        </p:nvSpPr>
        <p:spPr>
          <a:xfrm>
            <a:off x="7082194" y="1485736"/>
            <a:ext cx="4271800" cy="4335558"/>
          </a:xfrm>
          <a:custGeom>
            <a:avLst/>
            <a:gdLst/>
            <a:ahLst/>
            <a:cxnLst/>
            <a:rect l="l" t="t" r="r" b="b"/>
            <a:pathLst>
              <a:path w="4271800" h="4335558">
                <a:moveTo>
                  <a:pt x="0" y="0"/>
                </a:moveTo>
                <a:lnTo>
                  <a:pt x="4271800" y="0"/>
                </a:lnTo>
                <a:lnTo>
                  <a:pt x="4271800" y="4335558"/>
                </a:lnTo>
                <a:lnTo>
                  <a:pt x="0" y="4335558"/>
                </a:lnTo>
                <a:lnTo>
                  <a:pt x="0" y="0"/>
                </a:lnTo>
                <a:close/>
              </a:path>
            </a:pathLst>
          </a:custGeom>
          <a:blipFill>
            <a:blip r:embed="rId10"/>
            <a:stretch>
              <a:fillRect/>
            </a:stretch>
          </a:blipFill>
        </p:spPr>
      </p:sp>
      <p:sp>
        <p:nvSpPr>
          <p:cNvPr id="14" name="Freeform 14"/>
          <p:cNvSpPr/>
          <p:nvPr/>
        </p:nvSpPr>
        <p:spPr>
          <a:xfrm>
            <a:off x="7119241" y="5876787"/>
            <a:ext cx="4197706" cy="4249916"/>
          </a:xfrm>
          <a:custGeom>
            <a:avLst/>
            <a:gdLst/>
            <a:ahLst/>
            <a:cxnLst/>
            <a:rect l="l" t="t" r="r" b="b"/>
            <a:pathLst>
              <a:path w="4197706" h="4249916">
                <a:moveTo>
                  <a:pt x="0" y="0"/>
                </a:moveTo>
                <a:lnTo>
                  <a:pt x="4197706" y="0"/>
                </a:lnTo>
                <a:lnTo>
                  <a:pt x="4197706" y="4249916"/>
                </a:lnTo>
                <a:lnTo>
                  <a:pt x="0" y="4249916"/>
                </a:lnTo>
                <a:lnTo>
                  <a:pt x="0" y="0"/>
                </a:lnTo>
                <a:close/>
              </a:path>
            </a:pathLst>
          </a:custGeom>
          <a:blipFill>
            <a:blip r:embed="rId11"/>
            <a:stretch>
              <a:fillRect/>
            </a:stretch>
          </a:blipFill>
        </p:spPr>
      </p:sp>
      <p:sp>
        <p:nvSpPr>
          <p:cNvPr id="15" name="Freeform 15"/>
          <p:cNvSpPr/>
          <p:nvPr/>
        </p:nvSpPr>
        <p:spPr>
          <a:xfrm>
            <a:off x="11449244" y="3331812"/>
            <a:ext cx="5459475" cy="5527379"/>
          </a:xfrm>
          <a:custGeom>
            <a:avLst/>
            <a:gdLst/>
            <a:ahLst/>
            <a:cxnLst/>
            <a:rect l="l" t="t" r="r" b="b"/>
            <a:pathLst>
              <a:path w="5459475" h="5527379">
                <a:moveTo>
                  <a:pt x="0" y="0"/>
                </a:moveTo>
                <a:lnTo>
                  <a:pt x="5459475" y="0"/>
                </a:lnTo>
                <a:lnTo>
                  <a:pt x="5459475" y="5527379"/>
                </a:lnTo>
                <a:lnTo>
                  <a:pt x="0" y="5527379"/>
                </a:lnTo>
                <a:lnTo>
                  <a:pt x="0" y="0"/>
                </a:lnTo>
                <a:close/>
              </a:path>
            </a:pathLst>
          </a:custGeom>
          <a:blipFill>
            <a:blip r:embed="rId12"/>
            <a:stretch>
              <a:fillRect/>
            </a:stretch>
          </a:blipFill>
        </p:spPr>
      </p:sp>
      <p:sp>
        <p:nvSpPr>
          <p:cNvPr id="16" name="TextBox 16"/>
          <p:cNvSpPr txBox="1"/>
          <p:nvPr/>
        </p:nvSpPr>
        <p:spPr>
          <a:xfrm>
            <a:off x="2770551" y="99058"/>
            <a:ext cx="12746898" cy="1148776"/>
          </a:xfrm>
          <a:prstGeom prst="rect">
            <a:avLst/>
          </a:prstGeom>
        </p:spPr>
        <p:txBody>
          <a:bodyPr lIns="0" tIns="0" rIns="0" bIns="0" rtlCol="0" anchor="t">
            <a:spAutoFit/>
          </a:bodyPr>
          <a:lstStyle/>
          <a:p>
            <a:pPr algn="ctr">
              <a:lnSpc>
                <a:spcPts val="9615"/>
              </a:lnSpc>
            </a:pPr>
            <a:r>
              <a:rPr lang="en-US" sz="6868" dirty="0">
                <a:solidFill>
                  <a:srgbClr val="FFC000"/>
                </a:solidFill>
                <a:effectLst>
                  <a:glow rad="1701800">
                    <a:schemeClr val="tx1">
                      <a:alpha val="15000"/>
                    </a:schemeClr>
                  </a:glow>
                </a:effectLst>
                <a:latin typeface="+mj-lt"/>
                <a:ea typeface="Gagalin"/>
                <a:cs typeface="Gagalin"/>
                <a:sym typeface="Gagalin"/>
              </a:rPr>
              <a:t>“🌟High-Lights Iftar-03🌟”</a:t>
            </a:r>
          </a:p>
        </p:txBody>
      </p:sp>
      <p:sp>
        <p:nvSpPr>
          <p:cNvPr id="17" name="TextBox 16">
            <a:extLst>
              <a:ext uri="{FF2B5EF4-FFF2-40B4-BE49-F238E27FC236}">
                <a16:creationId xmlns:a16="http://schemas.microsoft.com/office/drawing/2014/main" id="{BE023373-9E5E-1750-DCF5-6590BE0A348B}"/>
              </a:ext>
            </a:extLst>
          </p:cNvPr>
          <p:cNvSpPr txBox="1"/>
          <p:nvPr/>
        </p:nvSpPr>
        <p:spPr>
          <a:xfrm>
            <a:off x="2770551" y="120715"/>
            <a:ext cx="12746898" cy="1148776"/>
          </a:xfrm>
          <a:prstGeom prst="rect">
            <a:avLst/>
          </a:prstGeom>
        </p:spPr>
        <p:txBody>
          <a:bodyPr lIns="0" tIns="0" rIns="0" bIns="0" rtlCol="0" anchor="t">
            <a:spAutoFit/>
          </a:bodyPr>
          <a:lstStyle/>
          <a:p>
            <a:pPr algn="ctr">
              <a:lnSpc>
                <a:spcPts val="9615"/>
              </a:lnSpc>
            </a:pPr>
            <a:r>
              <a:rPr lang="en-US" sz="6868" dirty="0">
                <a:solidFill>
                  <a:srgbClr val="FFC000"/>
                </a:solidFill>
                <a:effectLst>
                  <a:glow rad="177800">
                    <a:schemeClr val="tx1">
                      <a:alpha val="63000"/>
                    </a:schemeClr>
                  </a:glow>
                  <a:outerShdw blurRad="50800" dist="50800" dir="5400000" algn="ctr" rotWithShape="0">
                    <a:schemeClr val="tx1"/>
                  </a:outerShdw>
                </a:effectLst>
                <a:latin typeface="+mj-lt"/>
                <a:ea typeface="Gagalin"/>
                <a:cs typeface="Gagalin"/>
                <a:sym typeface="Gagalin"/>
              </a:rPr>
              <a:t>“🌟High-Lights Iftar-03🌟”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a:off x="-6742808" y="4604347"/>
            <a:ext cx="16230600" cy="5445299"/>
          </a:xfrm>
          <a:custGeom>
            <a:avLst/>
            <a:gdLst/>
            <a:ahLst/>
            <a:cxnLst/>
            <a:rect l="l" t="t" r="r" b="b"/>
            <a:pathLst>
              <a:path w="16230600" h="5445299">
                <a:moveTo>
                  <a:pt x="0" y="0"/>
                </a:moveTo>
                <a:lnTo>
                  <a:pt x="16230600" y="0"/>
                </a:lnTo>
                <a:lnTo>
                  <a:pt x="16230600" y="5445298"/>
                </a:lnTo>
                <a:lnTo>
                  <a:pt x="0" y="5445298"/>
                </a:lnTo>
                <a:lnTo>
                  <a:pt x="0" y="0"/>
                </a:lnTo>
                <a:close/>
              </a:path>
            </a:pathLst>
          </a:custGeom>
          <a:blipFill>
            <a:blip r:embed="rId2"/>
            <a:stretch>
              <a:fillRect/>
            </a:stretch>
          </a:blipFill>
        </p:spPr>
      </p:sp>
      <p:sp>
        <p:nvSpPr>
          <p:cNvPr id="3" name="Freeform 3"/>
          <p:cNvSpPr/>
          <p:nvPr/>
        </p:nvSpPr>
        <p:spPr>
          <a:xfrm>
            <a:off x="-510973" y="6329798"/>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3"/>
            <a:stretch>
              <a:fillRect/>
            </a:stretch>
          </a:blipFill>
        </p:spPr>
      </p:sp>
      <p:sp>
        <p:nvSpPr>
          <p:cNvPr id="4" name="Freeform 4"/>
          <p:cNvSpPr/>
          <p:nvPr/>
        </p:nvSpPr>
        <p:spPr>
          <a:xfrm rot="-622033" flipH="1">
            <a:off x="5939883" y="6533186"/>
            <a:ext cx="20962419" cy="5450229"/>
          </a:xfrm>
          <a:custGeom>
            <a:avLst/>
            <a:gdLst/>
            <a:ahLst/>
            <a:cxnLst/>
            <a:rect l="l" t="t" r="r" b="b"/>
            <a:pathLst>
              <a:path w="20962419" h="5450229">
                <a:moveTo>
                  <a:pt x="20962419" y="0"/>
                </a:moveTo>
                <a:lnTo>
                  <a:pt x="0" y="0"/>
                </a:lnTo>
                <a:lnTo>
                  <a:pt x="0" y="5450228"/>
                </a:lnTo>
                <a:lnTo>
                  <a:pt x="20962419" y="5450228"/>
                </a:lnTo>
                <a:lnTo>
                  <a:pt x="20962419" y="0"/>
                </a:lnTo>
                <a:close/>
              </a:path>
            </a:pathLst>
          </a:custGeom>
          <a:blipFill>
            <a:blip r:embed="rId4"/>
            <a:stretch>
              <a:fillRect/>
            </a:stretch>
          </a:blipFill>
        </p:spPr>
      </p:sp>
      <p:sp>
        <p:nvSpPr>
          <p:cNvPr id="5" name="Freeform 5"/>
          <p:cNvSpPr/>
          <p:nvPr/>
        </p:nvSpPr>
        <p:spPr>
          <a:xfrm rot="-288493">
            <a:off x="-5187643" y="5245063"/>
            <a:ext cx="9030066" cy="5948556"/>
          </a:xfrm>
          <a:custGeom>
            <a:avLst/>
            <a:gdLst/>
            <a:ahLst/>
            <a:cxnLst/>
            <a:rect l="l" t="t" r="r" b="b"/>
            <a:pathLst>
              <a:path w="9030066" h="5948556">
                <a:moveTo>
                  <a:pt x="0" y="0"/>
                </a:moveTo>
                <a:lnTo>
                  <a:pt x="9030066" y="0"/>
                </a:lnTo>
                <a:lnTo>
                  <a:pt x="9030066" y="5948556"/>
                </a:lnTo>
                <a:lnTo>
                  <a:pt x="0" y="5948556"/>
                </a:lnTo>
                <a:lnTo>
                  <a:pt x="0" y="0"/>
                </a:lnTo>
                <a:close/>
              </a:path>
            </a:pathLst>
          </a:custGeom>
          <a:blipFill>
            <a:blip r:embed="rId5"/>
            <a:stretch>
              <a:fillRect/>
            </a:stretch>
          </a:blipFill>
        </p:spPr>
      </p:sp>
      <p:sp>
        <p:nvSpPr>
          <p:cNvPr id="6" name="Freeform 6"/>
          <p:cNvSpPr/>
          <p:nvPr/>
        </p:nvSpPr>
        <p:spPr>
          <a:xfrm>
            <a:off x="14737706" y="853095"/>
            <a:ext cx="5771007" cy="8229600"/>
          </a:xfrm>
          <a:custGeom>
            <a:avLst/>
            <a:gdLst/>
            <a:ahLst/>
            <a:cxnLst/>
            <a:rect l="l" t="t" r="r" b="b"/>
            <a:pathLst>
              <a:path w="5771007" h="8229600">
                <a:moveTo>
                  <a:pt x="0" y="0"/>
                </a:moveTo>
                <a:lnTo>
                  <a:pt x="5771007" y="0"/>
                </a:lnTo>
                <a:lnTo>
                  <a:pt x="5771007" y="8229600"/>
                </a:lnTo>
                <a:lnTo>
                  <a:pt x="0" y="8229600"/>
                </a:lnTo>
                <a:lnTo>
                  <a:pt x="0" y="0"/>
                </a:lnTo>
                <a:close/>
              </a:path>
            </a:pathLst>
          </a:custGeom>
          <a:blipFill>
            <a:blip r:embed="rId6"/>
            <a:stretch>
              <a:fillRect/>
            </a:stretch>
          </a:blipFill>
        </p:spPr>
      </p:sp>
      <p:sp>
        <p:nvSpPr>
          <p:cNvPr id="7" name="Freeform 7"/>
          <p:cNvSpPr/>
          <p:nvPr/>
        </p:nvSpPr>
        <p:spPr>
          <a:xfrm>
            <a:off x="-3524281" y="-2132189"/>
            <a:ext cx="7876413" cy="8229600"/>
          </a:xfrm>
          <a:custGeom>
            <a:avLst/>
            <a:gdLst/>
            <a:ahLst/>
            <a:cxnLst/>
            <a:rect l="l" t="t" r="r" b="b"/>
            <a:pathLst>
              <a:path w="7876413" h="8229600">
                <a:moveTo>
                  <a:pt x="0" y="0"/>
                </a:moveTo>
                <a:lnTo>
                  <a:pt x="7876413" y="0"/>
                </a:lnTo>
                <a:lnTo>
                  <a:pt x="7876413" y="8229600"/>
                </a:lnTo>
                <a:lnTo>
                  <a:pt x="0" y="8229600"/>
                </a:lnTo>
                <a:lnTo>
                  <a:pt x="0" y="0"/>
                </a:lnTo>
                <a:close/>
              </a:path>
            </a:pathLst>
          </a:custGeom>
          <a:blipFill>
            <a:blip r:embed="rId7"/>
            <a:stretch>
              <a:fillRect/>
            </a:stretch>
          </a:blipFill>
        </p:spPr>
      </p:sp>
      <p:sp>
        <p:nvSpPr>
          <p:cNvPr id="8" name="Freeform 8"/>
          <p:cNvSpPr/>
          <p:nvPr/>
        </p:nvSpPr>
        <p:spPr>
          <a:xfrm rot="10641454">
            <a:off x="6343351" y="-5906359"/>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8"/>
            <a:stretch>
              <a:fillRect/>
            </a:stretch>
          </a:blipFill>
        </p:spPr>
      </p:sp>
      <p:sp>
        <p:nvSpPr>
          <p:cNvPr id="9" name="Freeform 9"/>
          <p:cNvSpPr/>
          <p:nvPr/>
        </p:nvSpPr>
        <p:spPr>
          <a:xfrm>
            <a:off x="8789995" y="-2887905"/>
            <a:ext cx="6714094" cy="4870516"/>
          </a:xfrm>
          <a:custGeom>
            <a:avLst/>
            <a:gdLst/>
            <a:ahLst/>
            <a:cxnLst/>
            <a:rect l="l" t="t" r="r" b="b"/>
            <a:pathLst>
              <a:path w="6714094" h="4870516">
                <a:moveTo>
                  <a:pt x="0" y="0"/>
                </a:moveTo>
                <a:lnTo>
                  <a:pt x="6714094" y="0"/>
                </a:lnTo>
                <a:lnTo>
                  <a:pt x="6714094" y="4870516"/>
                </a:lnTo>
                <a:lnTo>
                  <a:pt x="0" y="4870516"/>
                </a:lnTo>
                <a:lnTo>
                  <a:pt x="0" y="0"/>
                </a:lnTo>
                <a:close/>
              </a:path>
            </a:pathLst>
          </a:custGeom>
          <a:blipFill>
            <a:blip r:embed="rId9"/>
            <a:stretch>
              <a:fillRect/>
            </a:stretch>
          </a:blipFill>
        </p:spPr>
      </p:sp>
      <p:sp>
        <p:nvSpPr>
          <p:cNvPr id="10" name="Freeform 10"/>
          <p:cNvSpPr/>
          <p:nvPr/>
        </p:nvSpPr>
        <p:spPr>
          <a:xfrm>
            <a:off x="2571782" y="-2602581"/>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10"/>
            <a:stretch>
              <a:fillRect/>
            </a:stretch>
          </a:blipFill>
        </p:spPr>
      </p:sp>
      <p:sp>
        <p:nvSpPr>
          <p:cNvPr id="11" name="Freeform 11"/>
          <p:cNvSpPr/>
          <p:nvPr/>
        </p:nvSpPr>
        <p:spPr>
          <a:xfrm>
            <a:off x="16224151" y="-1130940"/>
            <a:ext cx="2070297" cy="1984035"/>
          </a:xfrm>
          <a:custGeom>
            <a:avLst/>
            <a:gdLst/>
            <a:ahLst/>
            <a:cxnLst/>
            <a:rect l="l" t="t" r="r" b="b"/>
            <a:pathLst>
              <a:path w="2070297" h="1984035">
                <a:moveTo>
                  <a:pt x="0" y="0"/>
                </a:moveTo>
                <a:lnTo>
                  <a:pt x="2070298" y="0"/>
                </a:lnTo>
                <a:lnTo>
                  <a:pt x="2070298" y="1984035"/>
                </a:lnTo>
                <a:lnTo>
                  <a:pt x="0" y="1984035"/>
                </a:lnTo>
                <a:lnTo>
                  <a:pt x="0" y="0"/>
                </a:lnTo>
                <a:close/>
              </a:path>
            </a:pathLst>
          </a:custGeom>
          <a:blipFill>
            <a:blip r:embed="rId11"/>
            <a:stretch>
              <a:fillRect/>
            </a:stretch>
          </a:blipFill>
        </p:spPr>
      </p:sp>
      <p:sp>
        <p:nvSpPr>
          <p:cNvPr id="12" name="Freeform 12"/>
          <p:cNvSpPr/>
          <p:nvPr/>
        </p:nvSpPr>
        <p:spPr>
          <a:xfrm>
            <a:off x="12667409" y="3813001"/>
            <a:ext cx="2070297" cy="1984035"/>
          </a:xfrm>
          <a:custGeom>
            <a:avLst/>
            <a:gdLst/>
            <a:ahLst/>
            <a:cxnLst/>
            <a:rect l="l" t="t" r="r" b="b"/>
            <a:pathLst>
              <a:path w="2070297" h="1984035">
                <a:moveTo>
                  <a:pt x="0" y="0"/>
                </a:moveTo>
                <a:lnTo>
                  <a:pt x="2070297" y="0"/>
                </a:lnTo>
                <a:lnTo>
                  <a:pt x="2070297" y="1984035"/>
                </a:lnTo>
                <a:lnTo>
                  <a:pt x="0" y="1984035"/>
                </a:lnTo>
                <a:lnTo>
                  <a:pt x="0" y="0"/>
                </a:lnTo>
                <a:close/>
              </a:path>
            </a:pathLst>
          </a:custGeom>
          <a:blipFill>
            <a:blip r:embed="rId11"/>
            <a:stretch>
              <a:fillRect/>
            </a:stretch>
          </a:blipFill>
        </p:spPr>
      </p:sp>
      <p:sp>
        <p:nvSpPr>
          <p:cNvPr id="13" name="Freeform 13"/>
          <p:cNvSpPr/>
          <p:nvPr/>
        </p:nvSpPr>
        <p:spPr>
          <a:xfrm>
            <a:off x="13907552" y="7396868"/>
            <a:ext cx="4633199" cy="4776494"/>
          </a:xfrm>
          <a:custGeom>
            <a:avLst/>
            <a:gdLst/>
            <a:ahLst/>
            <a:cxnLst/>
            <a:rect l="l" t="t" r="r" b="b"/>
            <a:pathLst>
              <a:path w="4633199" h="4776494">
                <a:moveTo>
                  <a:pt x="0" y="0"/>
                </a:moveTo>
                <a:lnTo>
                  <a:pt x="4633199" y="0"/>
                </a:lnTo>
                <a:lnTo>
                  <a:pt x="4633199" y="4776494"/>
                </a:lnTo>
                <a:lnTo>
                  <a:pt x="0" y="4776494"/>
                </a:lnTo>
                <a:lnTo>
                  <a:pt x="0" y="0"/>
                </a:lnTo>
                <a:close/>
              </a:path>
            </a:pathLst>
          </a:custGeom>
          <a:blipFill>
            <a:blip r:embed="rId12"/>
            <a:stretch>
              <a:fillRect/>
            </a:stretch>
          </a:blipFill>
        </p:spPr>
      </p:sp>
      <p:sp>
        <p:nvSpPr>
          <p:cNvPr id="14" name="Freeform 14"/>
          <p:cNvSpPr/>
          <p:nvPr/>
        </p:nvSpPr>
        <p:spPr>
          <a:xfrm flipH="1">
            <a:off x="-2899066" y="7119637"/>
            <a:ext cx="7855531" cy="5053725"/>
          </a:xfrm>
          <a:custGeom>
            <a:avLst/>
            <a:gdLst/>
            <a:ahLst/>
            <a:cxnLst/>
            <a:rect l="l" t="t" r="r" b="b"/>
            <a:pathLst>
              <a:path w="7855531" h="5053725">
                <a:moveTo>
                  <a:pt x="7855532" y="0"/>
                </a:moveTo>
                <a:lnTo>
                  <a:pt x="0" y="0"/>
                </a:lnTo>
                <a:lnTo>
                  <a:pt x="0" y="5053725"/>
                </a:lnTo>
                <a:lnTo>
                  <a:pt x="7855532" y="5053725"/>
                </a:lnTo>
                <a:lnTo>
                  <a:pt x="7855532" y="0"/>
                </a:lnTo>
                <a:close/>
              </a:path>
            </a:pathLst>
          </a:custGeom>
          <a:blipFill>
            <a:blip r:embed="rId13"/>
            <a:stretch>
              <a:fillRect/>
            </a:stretch>
          </a:blipFill>
        </p:spPr>
      </p:sp>
      <p:sp>
        <p:nvSpPr>
          <p:cNvPr id="15" name="Freeform 15"/>
          <p:cNvSpPr/>
          <p:nvPr/>
        </p:nvSpPr>
        <p:spPr>
          <a:xfrm>
            <a:off x="2954148" y="1733545"/>
            <a:ext cx="6410158" cy="8126983"/>
          </a:xfrm>
          <a:custGeom>
            <a:avLst/>
            <a:gdLst/>
            <a:ahLst/>
            <a:cxnLst/>
            <a:rect l="l" t="t" r="r" b="b"/>
            <a:pathLst>
              <a:path w="6410158" h="8126983">
                <a:moveTo>
                  <a:pt x="0" y="0"/>
                </a:moveTo>
                <a:lnTo>
                  <a:pt x="6410158" y="0"/>
                </a:lnTo>
                <a:lnTo>
                  <a:pt x="6410158" y="8126983"/>
                </a:lnTo>
                <a:lnTo>
                  <a:pt x="0" y="8126983"/>
                </a:lnTo>
                <a:lnTo>
                  <a:pt x="0" y="0"/>
                </a:lnTo>
                <a:close/>
              </a:path>
            </a:pathLst>
          </a:custGeom>
          <a:blipFill>
            <a:blip r:embed="rId14"/>
            <a:stretch>
              <a:fillRect/>
            </a:stretch>
          </a:blipFill>
        </p:spPr>
      </p:sp>
      <p:sp>
        <p:nvSpPr>
          <p:cNvPr id="16" name="Freeform 16"/>
          <p:cNvSpPr/>
          <p:nvPr/>
        </p:nvSpPr>
        <p:spPr>
          <a:xfrm>
            <a:off x="9698343" y="1733545"/>
            <a:ext cx="6166349" cy="8126983"/>
          </a:xfrm>
          <a:custGeom>
            <a:avLst/>
            <a:gdLst/>
            <a:ahLst/>
            <a:cxnLst/>
            <a:rect l="l" t="t" r="r" b="b"/>
            <a:pathLst>
              <a:path w="6166349" h="8126983">
                <a:moveTo>
                  <a:pt x="0" y="0"/>
                </a:moveTo>
                <a:lnTo>
                  <a:pt x="6166348" y="0"/>
                </a:lnTo>
                <a:lnTo>
                  <a:pt x="6166348" y="8126983"/>
                </a:lnTo>
                <a:lnTo>
                  <a:pt x="0" y="8126983"/>
                </a:lnTo>
                <a:lnTo>
                  <a:pt x="0" y="0"/>
                </a:lnTo>
                <a:close/>
              </a:path>
            </a:pathLst>
          </a:custGeom>
          <a:blipFill>
            <a:blip r:embed="rId15"/>
            <a:stretch>
              <a:fillRect/>
            </a:stretch>
          </a:blipFill>
        </p:spPr>
      </p:sp>
      <p:sp>
        <p:nvSpPr>
          <p:cNvPr id="17" name="Freeform 17"/>
          <p:cNvSpPr/>
          <p:nvPr/>
        </p:nvSpPr>
        <p:spPr>
          <a:xfrm>
            <a:off x="3233443" y="2321131"/>
            <a:ext cx="2716716" cy="7029740"/>
          </a:xfrm>
          <a:custGeom>
            <a:avLst/>
            <a:gdLst/>
            <a:ahLst/>
            <a:cxnLst/>
            <a:rect l="l" t="t" r="r" b="b"/>
            <a:pathLst>
              <a:path w="2716716" h="7029740">
                <a:moveTo>
                  <a:pt x="0" y="0"/>
                </a:moveTo>
                <a:lnTo>
                  <a:pt x="2716716" y="0"/>
                </a:lnTo>
                <a:lnTo>
                  <a:pt x="2716716" y="7029740"/>
                </a:lnTo>
                <a:lnTo>
                  <a:pt x="0" y="7029740"/>
                </a:lnTo>
                <a:lnTo>
                  <a:pt x="0" y="0"/>
                </a:lnTo>
                <a:close/>
              </a:path>
            </a:pathLst>
          </a:custGeom>
          <a:blipFill>
            <a:blip r:embed="rId16"/>
            <a:stretch>
              <a:fillRect l="-5291" r="-22147"/>
            </a:stretch>
          </a:blipFill>
        </p:spPr>
      </p:sp>
      <p:sp>
        <p:nvSpPr>
          <p:cNvPr id="18" name="TextBox 18"/>
          <p:cNvSpPr txBox="1"/>
          <p:nvPr/>
        </p:nvSpPr>
        <p:spPr>
          <a:xfrm>
            <a:off x="2770551" y="99058"/>
            <a:ext cx="13094140"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1727200">
                    <a:schemeClr val="tx1">
                      <a:alpha val="20000"/>
                    </a:schemeClr>
                  </a:glow>
                </a:effectLst>
                <a:latin typeface="Gagalin"/>
                <a:ea typeface="Gagalin"/>
                <a:cs typeface="Gagalin"/>
                <a:sym typeface="Gagalin"/>
              </a:rPr>
              <a:t>“🌟Donation Record Overall🌟”</a:t>
            </a:r>
          </a:p>
        </p:txBody>
      </p:sp>
      <p:sp>
        <p:nvSpPr>
          <p:cNvPr id="19" name="Freeform 19"/>
          <p:cNvSpPr/>
          <p:nvPr/>
        </p:nvSpPr>
        <p:spPr>
          <a:xfrm>
            <a:off x="9892864" y="2321131"/>
            <a:ext cx="2716716" cy="5467150"/>
          </a:xfrm>
          <a:custGeom>
            <a:avLst/>
            <a:gdLst/>
            <a:ahLst/>
            <a:cxnLst/>
            <a:rect l="l" t="t" r="r" b="b"/>
            <a:pathLst>
              <a:path w="2716716" h="5467150">
                <a:moveTo>
                  <a:pt x="0" y="0"/>
                </a:moveTo>
                <a:lnTo>
                  <a:pt x="2716715" y="0"/>
                </a:lnTo>
                <a:lnTo>
                  <a:pt x="2716715" y="5467150"/>
                </a:lnTo>
                <a:lnTo>
                  <a:pt x="0" y="5467150"/>
                </a:lnTo>
                <a:lnTo>
                  <a:pt x="0" y="0"/>
                </a:lnTo>
                <a:close/>
              </a:path>
            </a:pathLst>
          </a:custGeom>
          <a:blipFill>
            <a:blip r:embed="rId16"/>
            <a:stretch>
              <a:fillRect l="-5291" r="-22147" b="-28581"/>
            </a:stretch>
          </a:blipFill>
        </p:spPr>
      </p:sp>
      <p:sp>
        <p:nvSpPr>
          <p:cNvPr id="20" name="TextBox 18">
            <a:extLst>
              <a:ext uri="{FF2B5EF4-FFF2-40B4-BE49-F238E27FC236}">
                <a16:creationId xmlns:a16="http://schemas.microsoft.com/office/drawing/2014/main" id="{CA435661-3A5F-5D74-9CF5-EA7B657706F6}"/>
              </a:ext>
            </a:extLst>
          </p:cNvPr>
          <p:cNvSpPr txBox="1"/>
          <p:nvPr/>
        </p:nvSpPr>
        <p:spPr>
          <a:xfrm>
            <a:off x="2769980" y="104754"/>
            <a:ext cx="13094140"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101600">
                    <a:schemeClr val="tx1">
                      <a:alpha val="75000"/>
                    </a:schemeClr>
                  </a:glow>
                  <a:outerShdw blurRad="50800" dist="50800" dir="5400000" algn="ctr" rotWithShape="0">
                    <a:schemeClr val="bg2">
                      <a:lumMod val="25000"/>
                    </a:schemeClr>
                  </a:outerShdw>
                </a:effectLst>
                <a:latin typeface="Gagalin"/>
                <a:ea typeface="Gagalin"/>
                <a:cs typeface="Gagalin"/>
                <a:sym typeface="Gagalin"/>
              </a:rPr>
              <a:t>“🌟Donation Record Overall🌟”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624" b="-81766"/>
            </a:stretch>
          </a:blipFill>
        </p:spPr>
      </p:sp>
      <p:sp>
        <p:nvSpPr>
          <p:cNvPr id="3" name="Freeform 3"/>
          <p:cNvSpPr/>
          <p:nvPr/>
        </p:nvSpPr>
        <p:spPr>
          <a:xfrm rot="563245" flipH="1">
            <a:off x="16194542" y="326823"/>
            <a:ext cx="1286346" cy="1567004"/>
          </a:xfrm>
          <a:custGeom>
            <a:avLst/>
            <a:gdLst/>
            <a:ahLst/>
            <a:cxnLst/>
            <a:rect l="l" t="t" r="r" b="b"/>
            <a:pathLst>
              <a:path w="1286346" h="1567004">
                <a:moveTo>
                  <a:pt x="1286347" y="0"/>
                </a:moveTo>
                <a:lnTo>
                  <a:pt x="0" y="0"/>
                </a:lnTo>
                <a:lnTo>
                  <a:pt x="0" y="1567004"/>
                </a:lnTo>
                <a:lnTo>
                  <a:pt x="1286347" y="1567004"/>
                </a:lnTo>
                <a:lnTo>
                  <a:pt x="1286347" y="0"/>
                </a:lnTo>
                <a:close/>
              </a:path>
            </a:pathLst>
          </a:custGeom>
          <a:blipFill>
            <a:blip r:embed="rId3"/>
            <a:stretch>
              <a:fillRect/>
            </a:stretch>
          </a:blipFill>
        </p:spPr>
      </p:sp>
      <p:sp>
        <p:nvSpPr>
          <p:cNvPr id="4" name="Freeform 4"/>
          <p:cNvSpPr/>
          <p:nvPr/>
        </p:nvSpPr>
        <p:spPr>
          <a:xfrm>
            <a:off x="5927535" y="8200241"/>
            <a:ext cx="8535668" cy="3670337"/>
          </a:xfrm>
          <a:custGeom>
            <a:avLst/>
            <a:gdLst/>
            <a:ahLst/>
            <a:cxnLst/>
            <a:rect l="l" t="t" r="r" b="b"/>
            <a:pathLst>
              <a:path w="8535668" h="3670337">
                <a:moveTo>
                  <a:pt x="0" y="0"/>
                </a:moveTo>
                <a:lnTo>
                  <a:pt x="8535668" y="0"/>
                </a:lnTo>
                <a:lnTo>
                  <a:pt x="8535668" y="3670337"/>
                </a:lnTo>
                <a:lnTo>
                  <a:pt x="0" y="3670337"/>
                </a:lnTo>
                <a:lnTo>
                  <a:pt x="0" y="0"/>
                </a:lnTo>
                <a:close/>
              </a:path>
            </a:pathLst>
          </a:custGeom>
          <a:blipFill>
            <a:blip r:embed="rId4"/>
            <a:stretch>
              <a:fillRect/>
            </a:stretch>
          </a:blipFill>
        </p:spPr>
      </p:sp>
      <p:sp>
        <p:nvSpPr>
          <p:cNvPr id="5" name="Freeform 5"/>
          <p:cNvSpPr/>
          <p:nvPr/>
        </p:nvSpPr>
        <p:spPr>
          <a:xfrm flipH="1">
            <a:off x="15141909" y="2283703"/>
            <a:ext cx="4234782" cy="1048108"/>
          </a:xfrm>
          <a:custGeom>
            <a:avLst/>
            <a:gdLst/>
            <a:ahLst/>
            <a:cxnLst/>
            <a:rect l="l" t="t" r="r" b="b"/>
            <a:pathLst>
              <a:path w="4234782" h="1048108">
                <a:moveTo>
                  <a:pt x="4234782" y="0"/>
                </a:moveTo>
                <a:lnTo>
                  <a:pt x="0" y="0"/>
                </a:lnTo>
                <a:lnTo>
                  <a:pt x="0" y="1048109"/>
                </a:lnTo>
                <a:lnTo>
                  <a:pt x="4234782" y="1048109"/>
                </a:lnTo>
                <a:lnTo>
                  <a:pt x="4234782" y="0"/>
                </a:lnTo>
                <a:close/>
              </a:path>
            </a:pathLst>
          </a:custGeom>
          <a:blipFill>
            <a:blip r:embed="rId5">
              <a:alphaModFix amt="65999"/>
            </a:blip>
            <a:stretch>
              <a:fillRect/>
            </a:stretch>
          </a:blipFill>
        </p:spPr>
      </p:sp>
      <p:sp>
        <p:nvSpPr>
          <p:cNvPr id="6" name="Freeform 6"/>
          <p:cNvSpPr/>
          <p:nvPr/>
        </p:nvSpPr>
        <p:spPr>
          <a:xfrm rot="-954269" flipH="1">
            <a:off x="14336734" y="957651"/>
            <a:ext cx="709764" cy="795494"/>
          </a:xfrm>
          <a:custGeom>
            <a:avLst/>
            <a:gdLst/>
            <a:ahLst/>
            <a:cxnLst/>
            <a:rect l="l" t="t" r="r" b="b"/>
            <a:pathLst>
              <a:path w="709764" h="795494">
                <a:moveTo>
                  <a:pt x="709764" y="0"/>
                </a:moveTo>
                <a:lnTo>
                  <a:pt x="0" y="0"/>
                </a:lnTo>
                <a:lnTo>
                  <a:pt x="0" y="795494"/>
                </a:lnTo>
                <a:lnTo>
                  <a:pt x="709764" y="795494"/>
                </a:lnTo>
                <a:lnTo>
                  <a:pt x="709764" y="0"/>
                </a:lnTo>
                <a:close/>
              </a:path>
            </a:pathLst>
          </a:custGeom>
          <a:blipFill>
            <a:blip r:embed="rId6"/>
            <a:stretch>
              <a:fillRect/>
            </a:stretch>
          </a:blipFill>
        </p:spPr>
      </p:sp>
      <p:sp>
        <p:nvSpPr>
          <p:cNvPr id="7" name="Freeform 7"/>
          <p:cNvSpPr/>
          <p:nvPr/>
        </p:nvSpPr>
        <p:spPr>
          <a:xfrm>
            <a:off x="-3942460" y="9325781"/>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7">
              <a:alphaModFix amt="65999"/>
            </a:blip>
            <a:stretch>
              <a:fillRect/>
            </a:stretch>
          </a:blipFill>
        </p:spPr>
      </p:sp>
      <p:sp>
        <p:nvSpPr>
          <p:cNvPr id="8" name="Freeform 8"/>
          <p:cNvSpPr/>
          <p:nvPr/>
        </p:nvSpPr>
        <p:spPr>
          <a:xfrm rot="-1678844" flipH="1">
            <a:off x="1772374" y="-350193"/>
            <a:ext cx="5291522" cy="3411182"/>
          </a:xfrm>
          <a:custGeom>
            <a:avLst/>
            <a:gdLst/>
            <a:ahLst/>
            <a:cxnLst/>
            <a:rect l="l" t="t" r="r" b="b"/>
            <a:pathLst>
              <a:path w="5291522" h="3411182">
                <a:moveTo>
                  <a:pt x="5291523" y="0"/>
                </a:moveTo>
                <a:lnTo>
                  <a:pt x="0" y="0"/>
                </a:lnTo>
                <a:lnTo>
                  <a:pt x="0" y="3411182"/>
                </a:lnTo>
                <a:lnTo>
                  <a:pt x="5291523" y="3411182"/>
                </a:lnTo>
                <a:lnTo>
                  <a:pt x="5291523" y="0"/>
                </a:lnTo>
                <a:close/>
              </a:path>
            </a:pathLst>
          </a:custGeom>
          <a:blipFill>
            <a:blip r:embed="rId4"/>
            <a:stretch>
              <a:fillRect l="-49918"/>
            </a:stretch>
          </a:blipFill>
        </p:spPr>
      </p:sp>
      <p:sp>
        <p:nvSpPr>
          <p:cNvPr id="9" name="Freeform 9"/>
          <p:cNvSpPr/>
          <p:nvPr/>
        </p:nvSpPr>
        <p:spPr>
          <a:xfrm rot="538171">
            <a:off x="-1912103" y="-2489635"/>
            <a:ext cx="5881605" cy="6216373"/>
          </a:xfrm>
          <a:custGeom>
            <a:avLst/>
            <a:gdLst/>
            <a:ahLst/>
            <a:cxnLst/>
            <a:rect l="l" t="t" r="r" b="b"/>
            <a:pathLst>
              <a:path w="5881605" h="6216373">
                <a:moveTo>
                  <a:pt x="0" y="0"/>
                </a:moveTo>
                <a:lnTo>
                  <a:pt x="5881606" y="0"/>
                </a:lnTo>
                <a:lnTo>
                  <a:pt x="5881606" y="6216373"/>
                </a:lnTo>
                <a:lnTo>
                  <a:pt x="0" y="6216373"/>
                </a:lnTo>
                <a:lnTo>
                  <a:pt x="0" y="0"/>
                </a:lnTo>
                <a:close/>
              </a:path>
            </a:pathLst>
          </a:custGeom>
          <a:blipFill>
            <a:blip r:embed="rId8">
              <a:alphaModFix amt="78000"/>
            </a:blip>
            <a:stretch>
              <a:fillRect/>
            </a:stretch>
          </a:blipFill>
        </p:spPr>
      </p:sp>
      <p:sp>
        <p:nvSpPr>
          <p:cNvPr id="10" name="Freeform 10"/>
          <p:cNvSpPr/>
          <p:nvPr/>
        </p:nvSpPr>
        <p:spPr>
          <a:xfrm>
            <a:off x="12573773" y="5031846"/>
            <a:ext cx="5881605" cy="6216373"/>
          </a:xfrm>
          <a:custGeom>
            <a:avLst/>
            <a:gdLst/>
            <a:ahLst/>
            <a:cxnLst/>
            <a:rect l="l" t="t" r="r" b="b"/>
            <a:pathLst>
              <a:path w="5881605" h="6216373">
                <a:moveTo>
                  <a:pt x="0" y="0"/>
                </a:moveTo>
                <a:lnTo>
                  <a:pt x="5881605" y="0"/>
                </a:lnTo>
                <a:lnTo>
                  <a:pt x="5881605" y="6216373"/>
                </a:lnTo>
                <a:lnTo>
                  <a:pt x="0" y="6216373"/>
                </a:lnTo>
                <a:lnTo>
                  <a:pt x="0" y="0"/>
                </a:lnTo>
                <a:close/>
              </a:path>
            </a:pathLst>
          </a:custGeom>
          <a:blipFill>
            <a:blip r:embed="rId8">
              <a:alphaModFix amt="82000"/>
            </a:blip>
            <a:stretch>
              <a:fillRect/>
            </a:stretch>
          </a:blipFill>
        </p:spPr>
      </p:sp>
      <p:sp>
        <p:nvSpPr>
          <p:cNvPr id="11" name="Freeform 11"/>
          <p:cNvSpPr/>
          <p:nvPr/>
        </p:nvSpPr>
        <p:spPr>
          <a:xfrm>
            <a:off x="4418136" y="1573031"/>
            <a:ext cx="8487972" cy="8595414"/>
          </a:xfrm>
          <a:custGeom>
            <a:avLst/>
            <a:gdLst/>
            <a:ahLst/>
            <a:cxnLst/>
            <a:rect l="l" t="t" r="r" b="b"/>
            <a:pathLst>
              <a:path w="8487972" h="8595414">
                <a:moveTo>
                  <a:pt x="0" y="0"/>
                </a:moveTo>
                <a:lnTo>
                  <a:pt x="8487971" y="0"/>
                </a:lnTo>
                <a:lnTo>
                  <a:pt x="8487971" y="8595414"/>
                </a:lnTo>
                <a:lnTo>
                  <a:pt x="0" y="8595414"/>
                </a:lnTo>
                <a:lnTo>
                  <a:pt x="0" y="0"/>
                </a:lnTo>
                <a:close/>
              </a:path>
            </a:pathLst>
          </a:custGeom>
          <a:blipFill>
            <a:blip r:embed="rId9"/>
            <a:stretch>
              <a:fillRect/>
            </a:stretch>
          </a:blipFill>
        </p:spPr>
      </p:sp>
      <p:sp>
        <p:nvSpPr>
          <p:cNvPr id="12" name="Freeform 12"/>
          <p:cNvSpPr/>
          <p:nvPr/>
        </p:nvSpPr>
        <p:spPr>
          <a:xfrm>
            <a:off x="5063749" y="1853367"/>
            <a:ext cx="7036210" cy="7689847"/>
          </a:xfrm>
          <a:custGeom>
            <a:avLst/>
            <a:gdLst/>
            <a:ahLst/>
            <a:cxnLst/>
            <a:rect l="l" t="t" r="r" b="b"/>
            <a:pathLst>
              <a:path w="7036210" h="7689847">
                <a:moveTo>
                  <a:pt x="0" y="0"/>
                </a:moveTo>
                <a:lnTo>
                  <a:pt x="7036210" y="0"/>
                </a:lnTo>
                <a:lnTo>
                  <a:pt x="7036210" y="7689847"/>
                </a:lnTo>
                <a:lnTo>
                  <a:pt x="0" y="7689847"/>
                </a:lnTo>
                <a:lnTo>
                  <a:pt x="0" y="0"/>
                </a:lnTo>
                <a:close/>
              </a:path>
            </a:pathLst>
          </a:custGeom>
          <a:blipFill>
            <a:blip r:embed="rId10"/>
            <a:stretch>
              <a:fillRect/>
            </a:stretch>
          </a:blipFill>
        </p:spPr>
      </p:sp>
      <p:sp>
        <p:nvSpPr>
          <p:cNvPr id="13" name="TextBox 13"/>
          <p:cNvSpPr txBox="1"/>
          <p:nvPr/>
        </p:nvSpPr>
        <p:spPr>
          <a:xfrm>
            <a:off x="2770551" y="99058"/>
            <a:ext cx="12746898"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1727200">
                    <a:schemeClr val="tx1">
                      <a:alpha val="19000"/>
                    </a:schemeClr>
                  </a:glow>
                </a:effectLst>
                <a:latin typeface="Gagalin"/>
                <a:ea typeface="Gagalin"/>
                <a:cs typeface="Gagalin"/>
                <a:sym typeface="Gagalin"/>
              </a:rPr>
              <a:t>“🌟Expense Record Iftar-01🌟”</a:t>
            </a:r>
          </a:p>
        </p:txBody>
      </p:sp>
      <p:sp>
        <p:nvSpPr>
          <p:cNvPr id="14" name="TextBox 13">
            <a:extLst>
              <a:ext uri="{FF2B5EF4-FFF2-40B4-BE49-F238E27FC236}">
                <a16:creationId xmlns:a16="http://schemas.microsoft.com/office/drawing/2014/main" id="{DB622571-9116-3323-9425-E45A05E02A8B}"/>
              </a:ext>
            </a:extLst>
          </p:cNvPr>
          <p:cNvSpPr txBox="1"/>
          <p:nvPr/>
        </p:nvSpPr>
        <p:spPr>
          <a:xfrm>
            <a:off x="2767677" y="92521"/>
            <a:ext cx="12746898"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203200">
                    <a:schemeClr val="tx1">
                      <a:alpha val="77000"/>
                    </a:schemeClr>
                  </a:glow>
                  <a:outerShdw blurRad="50800" dist="50800" dir="5400000" algn="ctr" rotWithShape="0">
                    <a:schemeClr val="bg2">
                      <a:lumMod val="25000"/>
                    </a:schemeClr>
                  </a:outerShdw>
                </a:effectLst>
                <a:latin typeface="Gagalin"/>
                <a:ea typeface="Gagalin"/>
                <a:cs typeface="Gagalin"/>
                <a:sym typeface="Gagalin"/>
              </a:rPr>
              <a:t>“🌟Expense Record Iftar-01🌟”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rot="220390">
            <a:off x="-32241" y="6930397"/>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2"/>
            <a:stretch>
              <a:fillRect/>
            </a:stretch>
          </a:blipFill>
        </p:spPr>
      </p:sp>
      <p:sp>
        <p:nvSpPr>
          <p:cNvPr id="3" name="Freeform 3"/>
          <p:cNvSpPr/>
          <p:nvPr/>
        </p:nvSpPr>
        <p:spPr>
          <a:xfrm rot="-434340">
            <a:off x="-6914185" y="7226192"/>
            <a:ext cx="9292777" cy="6121617"/>
          </a:xfrm>
          <a:custGeom>
            <a:avLst/>
            <a:gdLst/>
            <a:ahLst/>
            <a:cxnLst/>
            <a:rect l="l" t="t" r="r" b="b"/>
            <a:pathLst>
              <a:path w="9292777" h="6121617">
                <a:moveTo>
                  <a:pt x="0" y="0"/>
                </a:moveTo>
                <a:lnTo>
                  <a:pt x="9292777" y="0"/>
                </a:lnTo>
                <a:lnTo>
                  <a:pt x="9292777" y="6121616"/>
                </a:lnTo>
                <a:lnTo>
                  <a:pt x="0" y="6121616"/>
                </a:lnTo>
                <a:lnTo>
                  <a:pt x="0" y="0"/>
                </a:lnTo>
                <a:close/>
              </a:path>
            </a:pathLst>
          </a:custGeom>
          <a:blipFill>
            <a:blip r:embed="rId3"/>
            <a:stretch>
              <a:fillRect/>
            </a:stretch>
          </a:blipFill>
        </p:spPr>
      </p:sp>
      <p:sp>
        <p:nvSpPr>
          <p:cNvPr id="4" name="Freeform 4"/>
          <p:cNvSpPr/>
          <p:nvPr/>
        </p:nvSpPr>
        <p:spPr>
          <a:xfrm>
            <a:off x="14853994" y="4416546"/>
            <a:ext cx="4337366" cy="6185193"/>
          </a:xfrm>
          <a:custGeom>
            <a:avLst/>
            <a:gdLst/>
            <a:ahLst/>
            <a:cxnLst/>
            <a:rect l="l" t="t" r="r" b="b"/>
            <a:pathLst>
              <a:path w="4337366" h="6185193">
                <a:moveTo>
                  <a:pt x="0" y="0"/>
                </a:moveTo>
                <a:lnTo>
                  <a:pt x="4337366" y="0"/>
                </a:lnTo>
                <a:lnTo>
                  <a:pt x="4337366" y="6185192"/>
                </a:lnTo>
                <a:lnTo>
                  <a:pt x="0" y="6185192"/>
                </a:lnTo>
                <a:lnTo>
                  <a:pt x="0" y="0"/>
                </a:lnTo>
                <a:close/>
              </a:path>
            </a:pathLst>
          </a:custGeom>
          <a:blipFill>
            <a:blip r:embed="rId4"/>
            <a:stretch>
              <a:fillRect/>
            </a:stretch>
          </a:blipFill>
        </p:spPr>
      </p:sp>
      <p:sp>
        <p:nvSpPr>
          <p:cNvPr id="5" name="Freeform 5"/>
          <p:cNvSpPr/>
          <p:nvPr/>
        </p:nvSpPr>
        <p:spPr>
          <a:xfrm>
            <a:off x="-3419466" y="2033407"/>
            <a:ext cx="5743023" cy="6000546"/>
          </a:xfrm>
          <a:custGeom>
            <a:avLst/>
            <a:gdLst/>
            <a:ahLst/>
            <a:cxnLst/>
            <a:rect l="l" t="t" r="r" b="b"/>
            <a:pathLst>
              <a:path w="5743023" h="6000546">
                <a:moveTo>
                  <a:pt x="0" y="0"/>
                </a:moveTo>
                <a:lnTo>
                  <a:pt x="5743023" y="0"/>
                </a:lnTo>
                <a:lnTo>
                  <a:pt x="5743023" y="6000547"/>
                </a:lnTo>
                <a:lnTo>
                  <a:pt x="0" y="6000547"/>
                </a:lnTo>
                <a:lnTo>
                  <a:pt x="0" y="0"/>
                </a:lnTo>
                <a:close/>
              </a:path>
            </a:pathLst>
          </a:custGeom>
          <a:blipFill>
            <a:blip r:embed="rId5"/>
            <a:stretch>
              <a:fillRect/>
            </a:stretch>
          </a:blipFill>
        </p:spPr>
      </p:sp>
      <p:sp>
        <p:nvSpPr>
          <p:cNvPr id="6" name="Freeform 6"/>
          <p:cNvSpPr/>
          <p:nvPr/>
        </p:nvSpPr>
        <p:spPr>
          <a:xfrm rot="10641454">
            <a:off x="7990536" y="-4567447"/>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6"/>
            <a:stretch>
              <a:fillRect/>
            </a:stretch>
          </a:blipFill>
        </p:spPr>
      </p:sp>
      <p:sp>
        <p:nvSpPr>
          <p:cNvPr id="7" name="Freeform 7"/>
          <p:cNvSpPr/>
          <p:nvPr/>
        </p:nvSpPr>
        <p:spPr>
          <a:xfrm rot="-2189206">
            <a:off x="-381862" y="-2127286"/>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7"/>
            <a:stretch>
              <a:fillRect/>
            </a:stretch>
          </a:blipFill>
        </p:spPr>
      </p:sp>
      <p:sp>
        <p:nvSpPr>
          <p:cNvPr id="8" name="Freeform 8"/>
          <p:cNvSpPr/>
          <p:nvPr/>
        </p:nvSpPr>
        <p:spPr>
          <a:xfrm>
            <a:off x="14007587" y="-1082818"/>
            <a:ext cx="3251713" cy="3116225"/>
          </a:xfrm>
          <a:custGeom>
            <a:avLst/>
            <a:gdLst/>
            <a:ahLst/>
            <a:cxnLst/>
            <a:rect l="l" t="t" r="r" b="b"/>
            <a:pathLst>
              <a:path w="3251713" h="3116225">
                <a:moveTo>
                  <a:pt x="0" y="0"/>
                </a:moveTo>
                <a:lnTo>
                  <a:pt x="3251713" y="0"/>
                </a:lnTo>
                <a:lnTo>
                  <a:pt x="3251713" y="3116225"/>
                </a:lnTo>
                <a:lnTo>
                  <a:pt x="0" y="3116225"/>
                </a:lnTo>
                <a:lnTo>
                  <a:pt x="0" y="0"/>
                </a:lnTo>
                <a:close/>
              </a:path>
            </a:pathLst>
          </a:custGeom>
          <a:blipFill>
            <a:blip r:embed="rId8"/>
            <a:stretch>
              <a:fillRect/>
            </a:stretch>
          </a:blipFill>
        </p:spPr>
      </p:sp>
      <p:sp>
        <p:nvSpPr>
          <p:cNvPr id="9" name="Freeform 9"/>
          <p:cNvSpPr/>
          <p:nvPr/>
        </p:nvSpPr>
        <p:spPr>
          <a:xfrm flipH="1">
            <a:off x="562441" y="8959098"/>
            <a:ext cx="6212099" cy="3996450"/>
          </a:xfrm>
          <a:custGeom>
            <a:avLst/>
            <a:gdLst/>
            <a:ahLst/>
            <a:cxnLst/>
            <a:rect l="l" t="t" r="r" b="b"/>
            <a:pathLst>
              <a:path w="6212099" h="3996450">
                <a:moveTo>
                  <a:pt x="6212099" y="0"/>
                </a:moveTo>
                <a:lnTo>
                  <a:pt x="0" y="0"/>
                </a:lnTo>
                <a:lnTo>
                  <a:pt x="0" y="3996451"/>
                </a:lnTo>
                <a:lnTo>
                  <a:pt x="6212099" y="3996451"/>
                </a:lnTo>
                <a:lnTo>
                  <a:pt x="6212099" y="0"/>
                </a:lnTo>
                <a:close/>
              </a:path>
            </a:pathLst>
          </a:custGeom>
          <a:blipFill>
            <a:blip r:embed="rId9"/>
            <a:stretch>
              <a:fillRect/>
            </a:stretch>
          </a:blipFill>
        </p:spPr>
      </p:sp>
      <p:sp>
        <p:nvSpPr>
          <p:cNvPr id="10" name="Freeform 10"/>
          <p:cNvSpPr/>
          <p:nvPr/>
        </p:nvSpPr>
        <p:spPr>
          <a:xfrm>
            <a:off x="562441" y="1652856"/>
            <a:ext cx="5459475" cy="5527379"/>
          </a:xfrm>
          <a:custGeom>
            <a:avLst/>
            <a:gdLst/>
            <a:ahLst/>
            <a:cxnLst/>
            <a:rect l="l" t="t" r="r" b="b"/>
            <a:pathLst>
              <a:path w="5459475" h="5527379">
                <a:moveTo>
                  <a:pt x="0" y="0"/>
                </a:moveTo>
                <a:lnTo>
                  <a:pt x="5459475" y="0"/>
                </a:lnTo>
                <a:lnTo>
                  <a:pt x="5459475" y="5527379"/>
                </a:lnTo>
                <a:lnTo>
                  <a:pt x="0" y="5527379"/>
                </a:lnTo>
                <a:lnTo>
                  <a:pt x="0" y="0"/>
                </a:lnTo>
                <a:close/>
              </a:path>
            </a:pathLst>
          </a:custGeom>
          <a:blipFill>
            <a:blip r:embed="rId10"/>
            <a:stretch>
              <a:fillRect/>
            </a:stretch>
          </a:blipFill>
        </p:spPr>
      </p:sp>
      <p:sp>
        <p:nvSpPr>
          <p:cNvPr id="11" name="Freeform 11"/>
          <p:cNvSpPr/>
          <p:nvPr/>
        </p:nvSpPr>
        <p:spPr>
          <a:xfrm>
            <a:off x="6060882" y="1652856"/>
            <a:ext cx="5459475" cy="5527379"/>
          </a:xfrm>
          <a:custGeom>
            <a:avLst/>
            <a:gdLst/>
            <a:ahLst/>
            <a:cxnLst/>
            <a:rect l="l" t="t" r="r" b="b"/>
            <a:pathLst>
              <a:path w="5459475" h="5527379">
                <a:moveTo>
                  <a:pt x="0" y="0"/>
                </a:moveTo>
                <a:lnTo>
                  <a:pt x="5459475" y="0"/>
                </a:lnTo>
                <a:lnTo>
                  <a:pt x="5459475" y="5527379"/>
                </a:lnTo>
                <a:lnTo>
                  <a:pt x="0" y="5527379"/>
                </a:lnTo>
                <a:lnTo>
                  <a:pt x="0" y="0"/>
                </a:lnTo>
                <a:close/>
              </a:path>
            </a:pathLst>
          </a:custGeom>
          <a:blipFill>
            <a:blip r:embed="rId11"/>
            <a:stretch>
              <a:fillRect/>
            </a:stretch>
          </a:blipFill>
        </p:spPr>
      </p:sp>
      <p:sp>
        <p:nvSpPr>
          <p:cNvPr id="12" name="Freeform 12"/>
          <p:cNvSpPr/>
          <p:nvPr/>
        </p:nvSpPr>
        <p:spPr>
          <a:xfrm>
            <a:off x="11563202" y="1652856"/>
            <a:ext cx="5459475" cy="5527379"/>
          </a:xfrm>
          <a:custGeom>
            <a:avLst/>
            <a:gdLst/>
            <a:ahLst/>
            <a:cxnLst/>
            <a:rect l="l" t="t" r="r" b="b"/>
            <a:pathLst>
              <a:path w="5459475" h="5527379">
                <a:moveTo>
                  <a:pt x="0" y="0"/>
                </a:moveTo>
                <a:lnTo>
                  <a:pt x="5459475" y="0"/>
                </a:lnTo>
                <a:lnTo>
                  <a:pt x="5459475" y="5527379"/>
                </a:lnTo>
                <a:lnTo>
                  <a:pt x="0" y="5527379"/>
                </a:lnTo>
                <a:lnTo>
                  <a:pt x="0" y="0"/>
                </a:lnTo>
                <a:close/>
              </a:path>
            </a:pathLst>
          </a:custGeom>
          <a:blipFill>
            <a:blip r:embed="rId12"/>
            <a:stretch>
              <a:fillRect/>
            </a:stretch>
          </a:blipFill>
        </p:spPr>
      </p:sp>
      <p:sp>
        <p:nvSpPr>
          <p:cNvPr id="13" name="Freeform 13"/>
          <p:cNvSpPr/>
          <p:nvPr/>
        </p:nvSpPr>
        <p:spPr>
          <a:xfrm>
            <a:off x="6021916" y="7349715"/>
            <a:ext cx="2729737" cy="2763689"/>
          </a:xfrm>
          <a:custGeom>
            <a:avLst/>
            <a:gdLst/>
            <a:ahLst/>
            <a:cxnLst/>
            <a:rect l="l" t="t" r="r" b="b"/>
            <a:pathLst>
              <a:path w="2729737" h="2763689">
                <a:moveTo>
                  <a:pt x="0" y="0"/>
                </a:moveTo>
                <a:lnTo>
                  <a:pt x="2729737" y="0"/>
                </a:lnTo>
                <a:lnTo>
                  <a:pt x="2729737" y="2763689"/>
                </a:lnTo>
                <a:lnTo>
                  <a:pt x="0" y="2763689"/>
                </a:lnTo>
                <a:lnTo>
                  <a:pt x="0" y="0"/>
                </a:lnTo>
                <a:close/>
              </a:path>
            </a:pathLst>
          </a:custGeom>
          <a:blipFill>
            <a:blip r:embed="rId13"/>
            <a:stretch>
              <a:fillRect/>
            </a:stretch>
          </a:blipFill>
        </p:spPr>
      </p:sp>
      <p:sp>
        <p:nvSpPr>
          <p:cNvPr id="14" name="Freeform 14"/>
          <p:cNvSpPr/>
          <p:nvPr/>
        </p:nvSpPr>
        <p:spPr>
          <a:xfrm>
            <a:off x="8790619" y="7349715"/>
            <a:ext cx="2772583" cy="2813965"/>
          </a:xfrm>
          <a:custGeom>
            <a:avLst/>
            <a:gdLst/>
            <a:ahLst/>
            <a:cxnLst/>
            <a:rect l="l" t="t" r="r" b="b"/>
            <a:pathLst>
              <a:path w="2772583" h="2813965">
                <a:moveTo>
                  <a:pt x="0" y="0"/>
                </a:moveTo>
                <a:lnTo>
                  <a:pt x="2772583" y="0"/>
                </a:lnTo>
                <a:lnTo>
                  <a:pt x="2772583" y="2813965"/>
                </a:lnTo>
                <a:lnTo>
                  <a:pt x="0" y="2813965"/>
                </a:lnTo>
                <a:lnTo>
                  <a:pt x="0" y="0"/>
                </a:lnTo>
                <a:close/>
              </a:path>
            </a:pathLst>
          </a:custGeom>
          <a:blipFill>
            <a:blip r:embed="rId14"/>
            <a:stretch>
              <a:fillRect/>
            </a:stretch>
          </a:blipFill>
        </p:spPr>
      </p:sp>
      <p:sp>
        <p:nvSpPr>
          <p:cNvPr id="15" name="TextBox 15"/>
          <p:cNvSpPr txBox="1"/>
          <p:nvPr/>
        </p:nvSpPr>
        <p:spPr>
          <a:xfrm>
            <a:off x="2770551" y="99058"/>
            <a:ext cx="12746898"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1574800">
                    <a:schemeClr val="tx1">
                      <a:alpha val="20000"/>
                    </a:schemeClr>
                  </a:glow>
                </a:effectLst>
                <a:latin typeface="Gagalin"/>
                <a:ea typeface="Gagalin"/>
                <a:cs typeface="Gagalin"/>
                <a:sym typeface="Gagalin"/>
              </a:rPr>
              <a:t>“🌟Expense Proof Iftar-01🌟”</a:t>
            </a:r>
          </a:p>
        </p:txBody>
      </p:sp>
      <p:sp>
        <p:nvSpPr>
          <p:cNvPr id="16" name="TextBox 15">
            <a:extLst>
              <a:ext uri="{FF2B5EF4-FFF2-40B4-BE49-F238E27FC236}">
                <a16:creationId xmlns:a16="http://schemas.microsoft.com/office/drawing/2014/main" id="{349AF906-6770-3D96-D47F-E6F60BE78825}"/>
              </a:ext>
            </a:extLst>
          </p:cNvPr>
          <p:cNvSpPr txBox="1"/>
          <p:nvPr/>
        </p:nvSpPr>
        <p:spPr>
          <a:xfrm>
            <a:off x="2764115" y="99058"/>
            <a:ext cx="12746898"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228600">
                    <a:schemeClr val="tx1">
                      <a:alpha val="85000"/>
                    </a:schemeClr>
                  </a:glow>
                  <a:outerShdw blurRad="50800" dist="50800" dir="5400000" algn="ctr" rotWithShape="0">
                    <a:schemeClr val="bg2">
                      <a:lumMod val="50000"/>
                    </a:schemeClr>
                  </a:outerShdw>
                </a:effectLst>
                <a:latin typeface="Gagalin"/>
                <a:ea typeface="Gagalin"/>
                <a:cs typeface="Gagalin"/>
                <a:sym typeface="Gagalin"/>
              </a:rPr>
              <a:t>“🌟Expense Proof Iftar-01🌟”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624" b="-81766"/>
            </a:stretch>
          </a:blipFill>
        </p:spPr>
      </p:sp>
      <p:sp>
        <p:nvSpPr>
          <p:cNvPr id="3" name="Freeform 3"/>
          <p:cNvSpPr/>
          <p:nvPr/>
        </p:nvSpPr>
        <p:spPr>
          <a:xfrm rot="563245" flipH="1">
            <a:off x="16194542" y="326823"/>
            <a:ext cx="1286346" cy="1567004"/>
          </a:xfrm>
          <a:custGeom>
            <a:avLst/>
            <a:gdLst/>
            <a:ahLst/>
            <a:cxnLst/>
            <a:rect l="l" t="t" r="r" b="b"/>
            <a:pathLst>
              <a:path w="1286346" h="1567004">
                <a:moveTo>
                  <a:pt x="1286347" y="0"/>
                </a:moveTo>
                <a:lnTo>
                  <a:pt x="0" y="0"/>
                </a:lnTo>
                <a:lnTo>
                  <a:pt x="0" y="1567004"/>
                </a:lnTo>
                <a:lnTo>
                  <a:pt x="1286347" y="1567004"/>
                </a:lnTo>
                <a:lnTo>
                  <a:pt x="1286347" y="0"/>
                </a:lnTo>
                <a:close/>
              </a:path>
            </a:pathLst>
          </a:custGeom>
          <a:blipFill>
            <a:blip r:embed="rId3"/>
            <a:stretch>
              <a:fillRect/>
            </a:stretch>
          </a:blipFill>
        </p:spPr>
      </p:sp>
      <p:sp>
        <p:nvSpPr>
          <p:cNvPr id="4" name="Freeform 4"/>
          <p:cNvSpPr/>
          <p:nvPr/>
        </p:nvSpPr>
        <p:spPr>
          <a:xfrm>
            <a:off x="5927535" y="8200241"/>
            <a:ext cx="8535668" cy="3670337"/>
          </a:xfrm>
          <a:custGeom>
            <a:avLst/>
            <a:gdLst/>
            <a:ahLst/>
            <a:cxnLst/>
            <a:rect l="l" t="t" r="r" b="b"/>
            <a:pathLst>
              <a:path w="8535668" h="3670337">
                <a:moveTo>
                  <a:pt x="0" y="0"/>
                </a:moveTo>
                <a:lnTo>
                  <a:pt x="8535668" y="0"/>
                </a:lnTo>
                <a:lnTo>
                  <a:pt x="8535668" y="3670337"/>
                </a:lnTo>
                <a:lnTo>
                  <a:pt x="0" y="3670337"/>
                </a:lnTo>
                <a:lnTo>
                  <a:pt x="0" y="0"/>
                </a:lnTo>
                <a:close/>
              </a:path>
            </a:pathLst>
          </a:custGeom>
          <a:blipFill>
            <a:blip r:embed="rId4"/>
            <a:stretch>
              <a:fillRect/>
            </a:stretch>
          </a:blipFill>
        </p:spPr>
      </p:sp>
      <p:sp>
        <p:nvSpPr>
          <p:cNvPr id="5" name="Freeform 5"/>
          <p:cNvSpPr/>
          <p:nvPr/>
        </p:nvSpPr>
        <p:spPr>
          <a:xfrm flipH="1">
            <a:off x="15141909" y="2283703"/>
            <a:ext cx="4234782" cy="1048108"/>
          </a:xfrm>
          <a:custGeom>
            <a:avLst/>
            <a:gdLst/>
            <a:ahLst/>
            <a:cxnLst/>
            <a:rect l="l" t="t" r="r" b="b"/>
            <a:pathLst>
              <a:path w="4234782" h="1048108">
                <a:moveTo>
                  <a:pt x="4234782" y="0"/>
                </a:moveTo>
                <a:lnTo>
                  <a:pt x="0" y="0"/>
                </a:lnTo>
                <a:lnTo>
                  <a:pt x="0" y="1048109"/>
                </a:lnTo>
                <a:lnTo>
                  <a:pt x="4234782" y="1048109"/>
                </a:lnTo>
                <a:lnTo>
                  <a:pt x="4234782" y="0"/>
                </a:lnTo>
                <a:close/>
              </a:path>
            </a:pathLst>
          </a:custGeom>
          <a:blipFill>
            <a:blip r:embed="rId5">
              <a:alphaModFix amt="65999"/>
            </a:blip>
            <a:stretch>
              <a:fillRect/>
            </a:stretch>
          </a:blipFill>
        </p:spPr>
      </p:sp>
      <p:sp>
        <p:nvSpPr>
          <p:cNvPr id="6" name="Freeform 6"/>
          <p:cNvSpPr/>
          <p:nvPr/>
        </p:nvSpPr>
        <p:spPr>
          <a:xfrm rot="-954269" flipH="1">
            <a:off x="14336734" y="957651"/>
            <a:ext cx="709764" cy="795494"/>
          </a:xfrm>
          <a:custGeom>
            <a:avLst/>
            <a:gdLst/>
            <a:ahLst/>
            <a:cxnLst/>
            <a:rect l="l" t="t" r="r" b="b"/>
            <a:pathLst>
              <a:path w="709764" h="795494">
                <a:moveTo>
                  <a:pt x="709764" y="0"/>
                </a:moveTo>
                <a:lnTo>
                  <a:pt x="0" y="0"/>
                </a:lnTo>
                <a:lnTo>
                  <a:pt x="0" y="795494"/>
                </a:lnTo>
                <a:lnTo>
                  <a:pt x="709764" y="795494"/>
                </a:lnTo>
                <a:lnTo>
                  <a:pt x="709764" y="0"/>
                </a:lnTo>
                <a:close/>
              </a:path>
            </a:pathLst>
          </a:custGeom>
          <a:blipFill>
            <a:blip r:embed="rId6"/>
            <a:stretch>
              <a:fillRect/>
            </a:stretch>
          </a:blipFill>
        </p:spPr>
      </p:sp>
      <p:sp>
        <p:nvSpPr>
          <p:cNvPr id="7" name="Freeform 7"/>
          <p:cNvSpPr/>
          <p:nvPr/>
        </p:nvSpPr>
        <p:spPr>
          <a:xfrm>
            <a:off x="-3942460" y="9325781"/>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7">
              <a:alphaModFix amt="65999"/>
            </a:blip>
            <a:stretch>
              <a:fillRect/>
            </a:stretch>
          </a:blipFill>
        </p:spPr>
      </p:sp>
      <p:sp>
        <p:nvSpPr>
          <p:cNvPr id="8" name="Freeform 8"/>
          <p:cNvSpPr/>
          <p:nvPr/>
        </p:nvSpPr>
        <p:spPr>
          <a:xfrm rot="-1678844" flipH="1">
            <a:off x="1772374" y="-350193"/>
            <a:ext cx="5291522" cy="3411182"/>
          </a:xfrm>
          <a:custGeom>
            <a:avLst/>
            <a:gdLst/>
            <a:ahLst/>
            <a:cxnLst/>
            <a:rect l="l" t="t" r="r" b="b"/>
            <a:pathLst>
              <a:path w="5291522" h="3411182">
                <a:moveTo>
                  <a:pt x="5291523" y="0"/>
                </a:moveTo>
                <a:lnTo>
                  <a:pt x="0" y="0"/>
                </a:lnTo>
                <a:lnTo>
                  <a:pt x="0" y="3411182"/>
                </a:lnTo>
                <a:lnTo>
                  <a:pt x="5291523" y="3411182"/>
                </a:lnTo>
                <a:lnTo>
                  <a:pt x="5291523" y="0"/>
                </a:lnTo>
                <a:close/>
              </a:path>
            </a:pathLst>
          </a:custGeom>
          <a:blipFill>
            <a:blip r:embed="rId4"/>
            <a:stretch>
              <a:fillRect l="-49918"/>
            </a:stretch>
          </a:blipFill>
        </p:spPr>
      </p:sp>
      <p:sp>
        <p:nvSpPr>
          <p:cNvPr id="9" name="Freeform 9"/>
          <p:cNvSpPr/>
          <p:nvPr/>
        </p:nvSpPr>
        <p:spPr>
          <a:xfrm rot="538171">
            <a:off x="-1912103" y="-2489635"/>
            <a:ext cx="5881605" cy="6216373"/>
          </a:xfrm>
          <a:custGeom>
            <a:avLst/>
            <a:gdLst/>
            <a:ahLst/>
            <a:cxnLst/>
            <a:rect l="l" t="t" r="r" b="b"/>
            <a:pathLst>
              <a:path w="5881605" h="6216373">
                <a:moveTo>
                  <a:pt x="0" y="0"/>
                </a:moveTo>
                <a:lnTo>
                  <a:pt x="5881606" y="0"/>
                </a:lnTo>
                <a:lnTo>
                  <a:pt x="5881606" y="6216373"/>
                </a:lnTo>
                <a:lnTo>
                  <a:pt x="0" y="6216373"/>
                </a:lnTo>
                <a:lnTo>
                  <a:pt x="0" y="0"/>
                </a:lnTo>
                <a:close/>
              </a:path>
            </a:pathLst>
          </a:custGeom>
          <a:blipFill>
            <a:blip r:embed="rId8">
              <a:alphaModFix amt="78000"/>
            </a:blip>
            <a:stretch>
              <a:fillRect/>
            </a:stretch>
          </a:blipFill>
        </p:spPr>
      </p:sp>
      <p:sp>
        <p:nvSpPr>
          <p:cNvPr id="10" name="Freeform 10"/>
          <p:cNvSpPr/>
          <p:nvPr/>
        </p:nvSpPr>
        <p:spPr>
          <a:xfrm>
            <a:off x="12573773" y="5031846"/>
            <a:ext cx="5881605" cy="6216373"/>
          </a:xfrm>
          <a:custGeom>
            <a:avLst/>
            <a:gdLst/>
            <a:ahLst/>
            <a:cxnLst/>
            <a:rect l="l" t="t" r="r" b="b"/>
            <a:pathLst>
              <a:path w="5881605" h="6216373">
                <a:moveTo>
                  <a:pt x="0" y="0"/>
                </a:moveTo>
                <a:lnTo>
                  <a:pt x="5881605" y="0"/>
                </a:lnTo>
                <a:lnTo>
                  <a:pt x="5881605" y="6216373"/>
                </a:lnTo>
                <a:lnTo>
                  <a:pt x="0" y="6216373"/>
                </a:lnTo>
                <a:lnTo>
                  <a:pt x="0" y="0"/>
                </a:lnTo>
                <a:close/>
              </a:path>
            </a:pathLst>
          </a:custGeom>
          <a:blipFill>
            <a:blip r:embed="rId8">
              <a:alphaModFix amt="82000"/>
            </a:blip>
            <a:stretch>
              <a:fillRect/>
            </a:stretch>
          </a:blipFill>
        </p:spPr>
      </p:sp>
      <p:sp>
        <p:nvSpPr>
          <p:cNvPr id="11" name="Freeform 11"/>
          <p:cNvSpPr/>
          <p:nvPr/>
        </p:nvSpPr>
        <p:spPr>
          <a:xfrm>
            <a:off x="4418136" y="1573031"/>
            <a:ext cx="8487972" cy="8595414"/>
          </a:xfrm>
          <a:custGeom>
            <a:avLst/>
            <a:gdLst/>
            <a:ahLst/>
            <a:cxnLst/>
            <a:rect l="l" t="t" r="r" b="b"/>
            <a:pathLst>
              <a:path w="8487972" h="8595414">
                <a:moveTo>
                  <a:pt x="0" y="0"/>
                </a:moveTo>
                <a:lnTo>
                  <a:pt x="8487971" y="0"/>
                </a:lnTo>
                <a:lnTo>
                  <a:pt x="8487971" y="8595414"/>
                </a:lnTo>
                <a:lnTo>
                  <a:pt x="0" y="8595414"/>
                </a:lnTo>
                <a:lnTo>
                  <a:pt x="0" y="0"/>
                </a:lnTo>
                <a:close/>
              </a:path>
            </a:pathLst>
          </a:custGeom>
          <a:blipFill>
            <a:blip r:embed="rId9"/>
            <a:stretch>
              <a:fillRect/>
            </a:stretch>
          </a:blipFill>
        </p:spPr>
      </p:sp>
      <p:sp>
        <p:nvSpPr>
          <p:cNvPr id="12" name="Freeform 12"/>
          <p:cNvSpPr/>
          <p:nvPr/>
        </p:nvSpPr>
        <p:spPr>
          <a:xfrm>
            <a:off x="5085153" y="1853367"/>
            <a:ext cx="7125421" cy="7672055"/>
          </a:xfrm>
          <a:custGeom>
            <a:avLst/>
            <a:gdLst/>
            <a:ahLst/>
            <a:cxnLst/>
            <a:rect l="l" t="t" r="r" b="b"/>
            <a:pathLst>
              <a:path w="7125421" h="7672055">
                <a:moveTo>
                  <a:pt x="0" y="0"/>
                </a:moveTo>
                <a:lnTo>
                  <a:pt x="7125421" y="0"/>
                </a:lnTo>
                <a:lnTo>
                  <a:pt x="7125421" y="7672055"/>
                </a:lnTo>
                <a:lnTo>
                  <a:pt x="0" y="7672055"/>
                </a:lnTo>
                <a:lnTo>
                  <a:pt x="0" y="0"/>
                </a:lnTo>
                <a:close/>
              </a:path>
            </a:pathLst>
          </a:custGeom>
          <a:blipFill>
            <a:blip r:embed="rId10"/>
            <a:stretch>
              <a:fillRect/>
            </a:stretch>
          </a:blipFill>
        </p:spPr>
      </p:sp>
      <p:sp>
        <p:nvSpPr>
          <p:cNvPr id="13" name="TextBox 13"/>
          <p:cNvSpPr txBox="1"/>
          <p:nvPr/>
        </p:nvSpPr>
        <p:spPr>
          <a:xfrm>
            <a:off x="2770551" y="99058"/>
            <a:ext cx="12985627"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1828800">
                    <a:schemeClr val="tx1">
                      <a:alpha val="19000"/>
                    </a:schemeClr>
                  </a:glow>
                </a:effectLst>
                <a:latin typeface="Gagalin"/>
                <a:ea typeface="Gagalin"/>
                <a:cs typeface="Gagalin"/>
                <a:sym typeface="Gagalin"/>
              </a:rPr>
              <a:t>“🌟Expense Record Iftar-02🌟”</a:t>
            </a:r>
          </a:p>
        </p:txBody>
      </p:sp>
      <p:sp>
        <p:nvSpPr>
          <p:cNvPr id="14" name="TextBox 13">
            <a:extLst>
              <a:ext uri="{FF2B5EF4-FFF2-40B4-BE49-F238E27FC236}">
                <a16:creationId xmlns:a16="http://schemas.microsoft.com/office/drawing/2014/main" id="{8BB5E22C-0A81-0B3A-1B82-47F1A4954865}"/>
              </a:ext>
            </a:extLst>
          </p:cNvPr>
          <p:cNvSpPr txBox="1"/>
          <p:nvPr/>
        </p:nvSpPr>
        <p:spPr>
          <a:xfrm>
            <a:off x="2770551" y="92521"/>
            <a:ext cx="12985627"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279400">
                    <a:schemeClr val="tx1">
                      <a:alpha val="83000"/>
                    </a:schemeClr>
                  </a:glow>
                  <a:outerShdw blurRad="50800" dist="50800" dir="5400000" algn="ctr" rotWithShape="0">
                    <a:schemeClr val="bg2">
                      <a:lumMod val="50000"/>
                    </a:schemeClr>
                  </a:outerShdw>
                </a:effectLst>
                <a:latin typeface="Gagalin"/>
                <a:ea typeface="Gagalin"/>
                <a:cs typeface="Gagalin"/>
                <a:sym typeface="Gagalin"/>
              </a:rPr>
              <a:t>“🌟Expense Record Iftar-02🌟”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rot="220390">
            <a:off x="-32241" y="6930397"/>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2"/>
            <a:stretch>
              <a:fillRect/>
            </a:stretch>
          </a:blipFill>
        </p:spPr>
      </p:sp>
      <p:sp>
        <p:nvSpPr>
          <p:cNvPr id="3" name="Freeform 3"/>
          <p:cNvSpPr/>
          <p:nvPr/>
        </p:nvSpPr>
        <p:spPr>
          <a:xfrm rot="-434340">
            <a:off x="-6914185" y="7226192"/>
            <a:ext cx="9292777" cy="6121617"/>
          </a:xfrm>
          <a:custGeom>
            <a:avLst/>
            <a:gdLst/>
            <a:ahLst/>
            <a:cxnLst/>
            <a:rect l="l" t="t" r="r" b="b"/>
            <a:pathLst>
              <a:path w="9292777" h="6121617">
                <a:moveTo>
                  <a:pt x="0" y="0"/>
                </a:moveTo>
                <a:lnTo>
                  <a:pt x="9292777" y="0"/>
                </a:lnTo>
                <a:lnTo>
                  <a:pt x="9292777" y="6121616"/>
                </a:lnTo>
                <a:lnTo>
                  <a:pt x="0" y="6121616"/>
                </a:lnTo>
                <a:lnTo>
                  <a:pt x="0" y="0"/>
                </a:lnTo>
                <a:close/>
              </a:path>
            </a:pathLst>
          </a:custGeom>
          <a:blipFill>
            <a:blip r:embed="rId3"/>
            <a:stretch>
              <a:fillRect/>
            </a:stretch>
          </a:blipFill>
        </p:spPr>
      </p:sp>
      <p:sp>
        <p:nvSpPr>
          <p:cNvPr id="4" name="Freeform 4"/>
          <p:cNvSpPr/>
          <p:nvPr/>
        </p:nvSpPr>
        <p:spPr>
          <a:xfrm>
            <a:off x="14853994" y="4416546"/>
            <a:ext cx="4337366" cy="6185193"/>
          </a:xfrm>
          <a:custGeom>
            <a:avLst/>
            <a:gdLst/>
            <a:ahLst/>
            <a:cxnLst/>
            <a:rect l="l" t="t" r="r" b="b"/>
            <a:pathLst>
              <a:path w="4337366" h="6185193">
                <a:moveTo>
                  <a:pt x="0" y="0"/>
                </a:moveTo>
                <a:lnTo>
                  <a:pt x="4337366" y="0"/>
                </a:lnTo>
                <a:lnTo>
                  <a:pt x="4337366" y="6185192"/>
                </a:lnTo>
                <a:lnTo>
                  <a:pt x="0" y="6185192"/>
                </a:lnTo>
                <a:lnTo>
                  <a:pt x="0" y="0"/>
                </a:lnTo>
                <a:close/>
              </a:path>
            </a:pathLst>
          </a:custGeom>
          <a:blipFill>
            <a:blip r:embed="rId4"/>
            <a:stretch>
              <a:fillRect/>
            </a:stretch>
          </a:blipFill>
        </p:spPr>
      </p:sp>
      <p:sp>
        <p:nvSpPr>
          <p:cNvPr id="5" name="Freeform 5"/>
          <p:cNvSpPr/>
          <p:nvPr/>
        </p:nvSpPr>
        <p:spPr>
          <a:xfrm>
            <a:off x="-3419466" y="2033407"/>
            <a:ext cx="5743023" cy="6000546"/>
          </a:xfrm>
          <a:custGeom>
            <a:avLst/>
            <a:gdLst/>
            <a:ahLst/>
            <a:cxnLst/>
            <a:rect l="l" t="t" r="r" b="b"/>
            <a:pathLst>
              <a:path w="5743023" h="6000546">
                <a:moveTo>
                  <a:pt x="0" y="0"/>
                </a:moveTo>
                <a:lnTo>
                  <a:pt x="5743023" y="0"/>
                </a:lnTo>
                <a:lnTo>
                  <a:pt x="5743023" y="6000547"/>
                </a:lnTo>
                <a:lnTo>
                  <a:pt x="0" y="6000547"/>
                </a:lnTo>
                <a:lnTo>
                  <a:pt x="0" y="0"/>
                </a:lnTo>
                <a:close/>
              </a:path>
            </a:pathLst>
          </a:custGeom>
          <a:blipFill>
            <a:blip r:embed="rId5"/>
            <a:stretch>
              <a:fillRect/>
            </a:stretch>
          </a:blipFill>
        </p:spPr>
      </p:sp>
      <p:sp>
        <p:nvSpPr>
          <p:cNvPr id="6" name="Freeform 6"/>
          <p:cNvSpPr/>
          <p:nvPr/>
        </p:nvSpPr>
        <p:spPr>
          <a:xfrm rot="10641454">
            <a:off x="7990536" y="-4567447"/>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6"/>
            <a:stretch>
              <a:fillRect/>
            </a:stretch>
          </a:blipFill>
        </p:spPr>
      </p:sp>
      <p:sp>
        <p:nvSpPr>
          <p:cNvPr id="7" name="Freeform 7"/>
          <p:cNvSpPr/>
          <p:nvPr/>
        </p:nvSpPr>
        <p:spPr>
          <a:xfrm rot="-2189206">
            <a:off x="-381862" y="-2127286"/>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7"/>
            <a:stretch>
              <a:fillRect/>
            </a:stretch>
          </a:blipFill>
        </p:spPr>
      </p:sp>
      <p:sp>
        <p:nvSpPr>
          <p:cNvPr id="8" name="Freeform 8"/>
          <p:cNvSpPr/>
          <p:nvPr/>
        </p:nvSpPr>
        <p:spPr>
          <a:xfrm>
            <a:off x="14007587" y="-1082818"/>
            <a:ext cx="3251713" cy="3116225"/>
          </a:xfrm>
          <a:custGeom>
            <a:avLst/>
            <a:gdLst/>
            <a:ahLst/>
            <a:cxnLst/>
            <a:rect l="l" t="t" r="r" b="b"/>
            <a:pathLst>
              <a:path w="3251713" h="3116225">
                <a:moveTo>
                  <a:pt x="0" y="0"/>
                </a:moveTo>
                <a:lnTo>
                  <a:pt x="3251713" y="0"/>
                </a:lnTo>
                <a:lnTo>
                  <a:pt x="3251713" y="3116225"/>
                </a:lnTo>
                <a:lnTo>
                  <a:pt x="0" y="3116225"/>
                </a:lnTo>
                <a:lnTo>
                  <a:pt x="0" y="0"/>
                </a:lnTo>
                <a:close/>
              </a:path>
            </a:pathLst>
          </a:custGeom>
          <a:blipFill>
            <a:blip r:embed="rId8"/>
            <a:stretch>
              <a:fillRect/>
            </a:stretch>
          </a:blipFill>
        </p:spPr>
      </p:sp>
      <p:sp>
        <p:nvSpPr>
          <p:cNvPr id="9" name="Freeform 9"/>
          <p:cNvSpPr/>
          <p:nvPr/>
        </p:nvSpPr>
        <p:spPr>
          <a:xfrm flipH="1">
            <a:off x="562441" y="8959098"/>
            <a:ext cx="6212099" cy="3996450"/>
          </a:xfrm>
          <a:custGeom>
            <a:avLst/>
            <a:gdLst/>
            <a:ahLst/>
            <a:cxnLst/>
            <a:rect l="l" t="t" r="r" b="b"/>
            <a:pathLst>
              <a:path w="6212099" h="3996450">
                <a:moveTo>
                  <a:pt x="6212099" y="0"/>
                </a:moveTo>
                <a:lnTo>
                  <a:pt x="0" y="0"/>
                </a:lnTo>
                <a:lnTo>
                  <a:pt x="0" y="3996451"/>
                </a:lnTo>
                <a:lnTo>
                  <a:pt x="6212099" y="3996451"/>
                </a:lnTo>
                <a:lnTo>
                  <a:pt x="6212099" y="0"/>
                </a:lnTo>
                <a:close/>
              </a:path>
            </a:pathLst>
          </a:custGeom>
          <a:blipFill>
            <a:blip r:embed="rId9"/>
            <a:stretch>
              <a:fillRect/>
            </a:stretch>
          </a:blipFill>
        </p:spPr>
      </p:sp>
      <p:sp>
        <p:nvSpPr>
          <p:cNvPr id="10" name="Freeform 10"/>
          <p:cNvSpPr/>
          <p:nvPr/>
        </p:nvSpPr>
        <p:spPr>
          <a:xfrm>
            <a:off x="938753" y="1652856"/>
            <a:ext cx="5459475" cy="5527379"/>
          </a:xfrm>
          <a:custGeom>
            <a:avLst/>
            <a:gdLst/>
            <a:ahLst/>
            <a:cxnLst/>
            <a:rect l="l" t="t" r="r" b="b"/>
            <a:pathLst>
              <a:path w="5459475" h="5527379">
                <a:moveTo>
                  <a:pt x="0" y="0"/>
                </a:moveTo>
                <a:lnTo>
                  <a:pt x="5459475" y="0"/>
                </a:lnTo>
                <a:lnTo>
                  <a:pt x="5459475" y="5527379"/>
                </a:lnTo>
                <a:lnTo>
                  <a:pt x="0" y="5527379"/>
                </a:lnTo>
                <a:lnTo>
                  <a:pt x="0" y="0"/>
                </a:lnTo>
                <a:close/>
              </a:path>
            </a:pathLst>
          </a:custGeom>
          <a:blipFill>
            <a:blip r:embed="rId10"/>
            <a:stretch>
              <a:fillRect/>
            </a:stretch>
          </a:blipFill>
        </p:spPr>
      </p:sp>
      <p:sp>
        <p:nvSpPr>
          <p:cNvPr id="11" name="Freeform 11"/>
          <p:cNvSpPr/>
          <p:nvPr/>
        </p:nvSpPr>
        <p:spPr>
          <a:xfrm>
            <a:off x="6340350" y="1652856"/>
            <a:ext cx="5459475" cy="5527379"/>
          </a:xfrm>
          <a:custGeom>
            <a:avLst/>
            <a:gdLst/>
            <a:ahLst/>
            <a:cxnLst/>
            <a:rect l="l" t="t" r="r" b="b"/>
            <a:pathLst>
              <a:path w="5459475" h="5527379">
                <a:moveTo>
                  <a:pt x="0" y="0"/>
                </a:moveTo>
                <a:lnTo>
                  <a:pt x="5459475" y="0"/>
                </a:lnTo>
                <a:lnTo>
                  <a:pt x="5459475" y="5527379"/>
                </a:lnTo>
                <a:lnTo>
                  <a:pt x="0" y="5527379"/>
                </a:lnTo>
                <a:lnTo>
                  <a:pt x="0" y="0"/>
                </a:lnTo>
                <a:close/>
              </a:path>
            </a:pathLst>
          </a:custGeom>
          <a:blipFill>
            <a:blip r:embed="rId11"/>
            <a:stretch>
              <a:fillRect/>
            </a:stretch>
          </a:blipFill>
        </p:spPr>
      </p:sp>
      <p:sp>
        <p:nvSpPr>
          <p:cNvPr id="12" name="Freeform 12"/>
          <p:cNvSpPr/>
          <p:nvPr/>
        </p:nvSpPr>
        <p:spPr>
          <a:xfrm>
            <a:off x="11799825" y="1652856"/>
            <a:ext cx="5459475" cy="5527379"/>
          </a:xfrm>
          <a:custGeom>
            <a:avLst/>
            <a:gdLst/>
            <a:ahLst/>
            <a:cxnLst/>
            <a:rect l="l" t="t" r="r" b="b"/>
            <a:pathLst>
              <a:path w="5459475" h="5527379">
                <a:moveTo>
                  <a:pt x="0" y="0"/>
                </a:moveTo>
                <a:lnTo>
                  <a:pt x="5459475" y="0"/>
                </a:lnTo>
                <a:lnTo>
                  <a:pt x="5459475" y="5527379"/>
                </a:lnTo>
                <a:lnTo>
                  <a:pt x="0" y="5527379"/>
                </a:lnTo>
                <a:lnTo>
                  <a:pt x="0" y="0"/>
                </a:lnTo>
                <a:close/>
              </a:path>
            </a:pathLst>
          </a:custGeom>
          <a:blipFill>
            <a:blip r:embed="rId12"/>
            <a:stretch>
              <a:fillRect/>
            </a:stretch>
          </a:blipFill>
        </p:spPr>
      </p:sp>
      <p:sp>
        <p:nvSpPr>
          <p:cNvPr id="13" name="Freeform 13"/>
          <p:cNvSpPr/>
          <p:nvPr/>
        </p:nvSpPr>
        <p:spPr>
          <a:xfrm>
            <a:off x="6398228" y="7089169"/>
            <a:ext cx="2745772" cy="3197831"/>
          </a:xfrm>
          <a:custGeom>
            <a:avLst/>
            <a:gdLst/>
            <a:ahLst/>
            <a:cxnLst/>
            <a:rect l="l" t="t" r="r" b="b"/>
            <a:pathLst>
              <a:path w="2745772" h="3197831">
                <a:moveTo>
                  <a:pt x="0" y="0"/>
                </a:moveTo>
                <a:lnTo>
                  <a:pt x="2745772" y="0"/>
                </a:lnTo>
                <a:lnTo>
                  <a:pt x="2745772" y="3197831"/>
                </a:lnTo>
                <a:lnTo>
                  <a:pt x="0" y="3197831"/>
                </a:lnTo>
                <a:lnTo>
                  <a:pt x="0" y="0"/>
                </a:lnTo>
                <a:close/>
              </a:path>
            </a:pathLst>
          </a:custGeom>
          <a:blipFill>
            <a:blip r:embed="rId13"/>
            <a:stretch>
              <a:fillRect l="-7516" r="-7516"/>
            </a:stretch>
          </a:blipFill>
        </p:spPr>
      </p:sp>
      <p:sp>
        <p:nvSpPr>
          <p:cNvPr id="14" name="Freeform 14"/>
          <p:cNvSpPr/>
          <p:nvPr/>
        </p:nvSpPr>
        <p:spPr>
          <a:xfrm>
            <a:off x="9144000" y="7180235"/>
            <a:ext cx="2655825" cy="3106765"/>
          </a:xfrm>
          <a:custGeom>
            <a:avLst/>
            <a:gdLst/>
            <a:ahLst/>
            <a:cxnLst/>
            <a:rect l="l" t="t" r="r" b="b"/>
            <a:pathLst>
              <a:path w="2655825" h="3106765">
                <a:moveTo>
                  <a:pt x="0" y="0"/>
                </a:moveTo>
                <a:lnTo>
                  <a:pt x="2655825" y="0"/>
                </a:lnTo>
                <a:lnTo>
                  <a:pt x="2655825" y="3106765"/>
                </a:lnTo>
                <a:lnTo>
                  <a:pt x="0" y="3106765"/>
                </a:lnTo>
                <a:lnTo>
                  <a:pt x="0" y="0"/>
                </a:lnTo>
                <a:close/>
              </a:path>
            </a:pathLst>
          </a:custGeom>
          <a:blipFill>
            <a:blip r:embed="rId14"/>
            <a:stretch>
              <a:fillRect l="-7771" r="-7771"/>
            </a:stretch>
          </a:blipFill>
        </p:spPr>
      </p:sp>
      <p:sp>
        <p:nvSpPr>
          <p:cNvPr id="15" name="TextBox 15"/>
          <p:cNvSpPr txBox="1"/>
          <p:nvPr/>
        </p:nvSpPr>
        <p:spPr>
          <a:xfrm>
            <a:off x="2770551" y="99058"/>
            <a:ext cx="12746898"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1701800">
                    <a:schemeClr val="tx1">
                      <a:alpha val="16000"/>
                    </a:schemeClr>
                  </a:glow>
                </a:effectLst>
                <a:latin typeface="Gagalin"/>
                <a:ea typeface="Gagalin"/>
                <a:cs typeface="Gagalin"/>
                <a:sym typeface="Gagalin"/>
              </a:rPr>
              <a:t>“🌟Expense Proof Iftar-02🌟”</a:t>
            </a:r>
          </a:p>
        </p:txBody>
      </p:sp>
      <p:sp>
        <p:nvSpPr>
          <p:cNvPr id="16" name="TextBox 15">
            <a:extLst>
              <a:ext uri="{FF2B5EF4-FFF2-40B4-BE49-F238E27FC236}">
                <a16:creationId xmlns:a16="http://schemas.microsoft.com/office/drawing/2014/main" id="{DA40BB86-2E17-5EE2-47B5-D24C3128F6A4}"/>
              </a:ext>
            </a:extLst>
          </p:cNvPr>
          <p:cNvSpPr txBox="1"/>
          <p:nvPr/>
        </p:nvSpPr>
        <p:spPr>
          <a:xfrm>
            <a:off x="2770551" y="99058"/>
            <a:ext cx="12746898"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279400">
                    <a:schemeClr val="tx1">
                      <a:alpha val="67000"/>
                    </a:schemeClr>
                  </a:glow>
                  <a:outerShdw blurRad="50800" dist="50800" dir="5400000" algn="ctr" rotWithShape="0">
                    <a:schemeClr val="bg2">
                      <a:lumMod val="50000"/>
                    </a:schemeClr>
                  </a:outerShdw>
                </a:effectLst>
                <a:latin typeface="Gagalin"/>
                <a:ea typeface="Gagalin"/>
                <a:cs typeface="Gagalin"/>
                <a:sym typeface="Gagalin"/>
              </a:rPr>
              <a:t>“🌟Expense Proof Iftar-02🌟”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624" b="-81766"/>
            </a:stretch>
          </a:blipFill>
        </p:spPr>
      </p:sp>
      <p:sp>
        <p:nvSpPr>
          <p:cNvPr id="3" name="Freeform 3"/>
          <p:cNvSpPr/>
          <p:nvPr/>
        </p:nvSpPr>
        <p:spPr>
          <a:xfrm rot="563245" flipH="1">
            <a:off x="16194542" y="326823"/>
            <a:ext cx="1286346" cy="1567004"/>
          </a:xfrm>
          <a:custGeom>
            <a:avLst/>
            <a:gdLst/>
            <a:ahLst/>
            <a:cxnLst/>
            <a:rect l="l" t="t" r="r" b="b"/>
            <a:pathLst>
              <a:path w="1286346" h="1567004">
                <a:moveTo>
                  <a:pt x="1286347" y="0"/>
                </a:moveTo>
                <a:lnTo>
                  <a:pt x="0" y="0"/>
                </a:lnTo>
                <a:lnTo>
                  <a:pt x="0" y="1567004"/>
                </a:lnTo>
                <a:lnTo>
                  <a:pt x="1286347" y="1567004"/>
                </a:lnTo>
                <a:lnTo>
                  <a:pt x="1286347" y="0"/>
                </a:lnTo>
                <a:close/>
              </a:path>
            </a:pathLst>
          </a:custGeom>
          <a:blipFill>
            <a:blip r:embed="rId3"/>
            <a:stretch>
              <a:fillRect/>
            </a:stretch>
          </a:blipFill>
        </p:spPr>
      </p:sp>
      <p:sp>
        <p:nvSpPr>
          <p:cNvPr id="4" name="Freeform 4"/>
          <p:cNvSpPr/>
          <p:nvPr/>
        </p:nvSpPr>
        <p:spPr>
          <a:xfrm>
            <a:off x="5927535" y="8200241"/>
            <a:ext cx="8535668" cy="3670337"/>
          </a:xfrm>
          <a:custGeom>
            <a:avLst/>
            <a:gdLst/>
            <a:ahLst/>
            <a:cxnLst/>
            <a:rect l="l" t="t" r="r" b="b"/>
            <a:pathLst>
              <a:path w="8535668" h="3670337">
                <a:moveTo>
                  <a:pt x="0" y="0"/>
                </a:moveTo>
                <a:lnTo>
                  <a:pt x="8535668" y="0"/>
                </a:lnTo>
                <a:lnTo>
                  <a:pt x="8535668" y="3670337"/>
                </a:lnTo>
                <a:lnTo>
                  <a:pt x="0" y="3670337"/>
                </a:lnTo>
                <a:lnTo>
                  <a:pt x="0" y="0"/>
                </a:lnTo>
                <a:close/>
              </a:path>
            </a:pathLst>
          </a:custGeom>
          <a:blipFill>
            <a:blip r:embed="rId4"/>
            <a:stretch>
              <a:fillRect/>
            </a:stretch>
          </a:blipFill>
        </p:spPr>
      </p:sp>
      <p:sp>
        <p:nvSpPr>
          <p:cNvPr id="5" name="Freeform 5"/>
          <p:cNvSpPr/>
          <p:nvPr/>
        </p:nvSpPr>
        <p:spPr>
          <a:xfrm flipH="1">
            <a:off x="15141909" y="2283703"/>
            <a:ext cx="4234782" cy="1048108"/>
          </a:xfrm>
          <a:custGeom>
            <a:avLst/>
            <a:gdLst/>
            <a:ahLst/>
            <a:cxnLst/>
            <a:rect l="l" t="t" r="r" b="b"/>
            <a:pathLst>
              <a:path w="4234782" h="1048108">
                <a:moveTo>
                  <a:pt x="4234782" y="0"/>
                </a:moveTo>
                <a:lnTo>
                  <a:pt x="0" y="0"/>
                </a:lnTo>
                <a:lnTo>
                  <a:pt x="0" y="1048109"/>
                </a:lnTo>
                <a:lnTo>
                  <a:pt x="4234782" y="1048109"/>
                </a:lnTo>
                <a:lnTo>
                  <a:pt x="4234782" y="0"/>
                </a:lnTo>
                <a:close/>
              </a:path>
            </a:pathLst>
          </a:custGeom>
          <a:blipFill>
            <a:blip r:embed="rId5">
              <a:alphaModFix amt="65999"/>
            </a:blip>
            <a:stretch>
              <a:fillRect/>
            </a:stretch>
          </a:blipFill>
        </p:spPr>
      </p:sp>
      <p:sp>
        <p:nvSpPr>
          <p:cNvPr id="6" name="Freeform 6"/>
          <p:cNvSpPr/>
          <p:nvPr/>
        </p:nvSpPr>
        <p:spPr>
          <a:xfrm rot="-954269" flipH="1">
            <a:off x="14336734" y="957651"/>
            <a:ext cx="709764" cy="795494"/>
          </a:xfrm>
          <a:custGeom>
            <a:avLst/>
            <a:gdLst/>
            <a:ahLst/>
            <a:cxnLst/>
            <a:rect l="l" t="t" r="r" b="b"/>
            <a:pathLst>
              <a:path w="709764" h="795494">
                <a:moveTo>
                  <a:pt x="709764" y="0"/>
                </a:moveTo>
                <a:lnTo>
                  <a:pt x="0" y="0"/>
                </a:lnTo>
                <a:lnTo>
                  <a:pt x="0" y="795494"/>
                </a:lnTo>
                <a:lnTo>
                  <a:pt x="709764" y="795494"/>
                </a:lnTo>
                <a:lnTo>
                  <a:pt x="709764" y="0"/>
                </a:lnTo>
                <a:close/>
              </a:path>
            </a:pathLst>
          </a:custGeom>
          <a:blipFill>
            <a:blip r:embed="rId6"/>
            <a:stretch>
              <a:fillRect/>
            </a:stretch>
          </a:blipFill>
        </p:spPr>
      </p:sp>
      <p:sp>
        <p:nvSpPr>
          <p:cNvPr id="7" name="Freeform 7"/>
          <p:cNvSpPr/>
          <p:nvPr/>
        </p:nvSpPr>
        <p:spPr>
          <a:xfrm>
            <a:off x="-3942460" y="9325781"/>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7">
              <a:alphaModFix amt="65999"/>
            </a:blip>
            <a:stretch>
              <a:fillRect/>
            </a:stretch>
          </a:blipFill>
        </p:spPr>
      </p:sp>
      <p:sp>
        <p:nvSpPr>
          <p:cNvPr id="8" name="Freeform 8"/>
          <p:cNvSpPr/>
          <p:nvPr/>
        </p:nvSpPr>
        <p:spPr>
          <a:xfrm rot="-1678844" flipH="1">
            <a:off x="1772374" y="-350193"/>
            <a:ext cx="5291522" cy="3411182"/>
          </a:xfrm>
          <a:custGeom>
            <a:avLst/>
            <a:gdLst/>
            <a:ahLst/>
            <a:cxnLst/>
            <a:rect l="l" t="t" r="r" b="b"/>
            <a:pathLst>
              <a:path w="5291522" h="3411182">
                <a:moveTo>
                  <a:pt x="5291523" y="0"/>
                </a:moveTo>
                <a:lnTo>
                  <a:pt x="0" y="0"/>
                </a:lnTo>
                <a:lnTo>
                  <a:pt x="0" y="3411182"/>
                </a:lnTo>
                <a:lnTo>
                  <a:pt x="5291523" y="3411182"/>
                </a:lnTo>
                <a:lnTo>
                  <a:pt x="5291523" y="0"/>
                </a:lnTo>
                <a:close/>
              </a:path>
            </a:pathLst>
          </a:custGeom>
          <a:blipFill>
            <a:blip r:embed="rId4"/>
            <a:stretch>
              <a:fillRect l="-49918"/>
            </a:stretch>
          </a:blipFill>
        </p:spPr>
      </p:sp>
      <p:sp>
        <p:nvSpPr>
          <p:cNvPr id="9" name="Freeform 9"/>
          <p:cNvSpPr/>
          <p:nvPr/>
        </p:nvSpPr>
        <p:spPr>
          <a:xfrm rot="538171">
            <a:off x="-1912103" y="-2489635"/>
            <a:ext cx="5881605" cy="6216373"/>
          </a:xfrm>
          <a:custGeom>
            <a:avLst/>
            <a:gdLst/>
            <a:ahLst/>
            <a:cxnLst/>
            <a:rect l="l" t="t" r="r" b="b"/>
            <a:pathLst>
              <a:path w="5881605" h="6216373">
                <a:moveTo>
                  <a:pt x="0" y="0"/>
                </a:moveTo>
                <a:lnTo>
                  <a:pt x="5881606" y="0"/>
                </a:lnTo>
                <a:lnTo>
                  <a:pt x="5881606" y="6216373"/>
                </a:lnTo>
                <a:lnTo>
                  <a:pt x="0" y="6216373"/>
                </a:lnTo>
                <a:lnTo>
                  <a:pt x="0" y="0"/>
                </a:lnTo>
                <a:close/>
              </a:path>
            </a:pathLst>
          </a:custGeom>
          <a:blipFill>
            <a:blip r:embed="rId8">
              <a:alphaModFix amt="78000"/>
            </a:blip>
            <a:stretch>
              <a:fillRect/>
            </a:stretch>
          </a:blipFill>
        </p:spPr>
      </p:sp>
      <p:sp>
        <p:nvSpPr>
          <p:cNvPr id="10" name="Freeform 10"/>
          <p:cNvSpPr/>
          <p:nvPr/>
        </p:nvSpPr>
        <p:spPr>
          <a:xfrm>
            <a:off x="12573773" y="5031846"/>
            <a:ext cx="5881605" cy="6216373"/>
          </a:xfrm>
          <a:custGeom>
            <a:avLst/>
            <a:gdLst/>
            <a:ahLst/>
            <a:cxnLst/>
            <a:rect l="l" t="t" r="r" b="b"/>
            <a:pathLst>
              <a:path w="5881605" h="6216373">
                <a:moveTo>
                  <a:pt x="0" y="0"/>
                </a:moveTo>
                <a:lnTo>
                  <a:pt x="5881605" y="0"/>
                </a:lnTo>
                <a:lnTo>
                  <a:pt x="5881605" y="6216373"/>
                </a:lnTo>
                <a:lnTo>
                  <a:pt x="0" y="6216373"/>
                </a:lnTo>
                <a:lnTo>
                  <a:pt x="0" y="0"/>
                </a:lnTo>
                <a:close/>
              </a:path>
            </a:pathLst>
          </a:custGeom>
          <a:blipFill>
            <a:blip r:embed="rId8">
              <a:alphaModFix amt="82000"/>
            </a:blip>
            <a:stretch>
              <a:fillRect/>
            </a:stretch>
          </a:blipFill>
        </p:spPr>
      </p:sp>
      <p:sp>
        <p:nvSpPr>
          <p:cNvPr id="11" name="Freeform 11"/>
          <p:cNvSpPr/>
          <p:nvPr/>
        </p:nvSpPr>
        <p:spPr>
          <a:xfrm>
            <a:off x="4418136" y="1573031"/>
            <a:ext cx="8487972" cy="8595414"/>
          </a:xfrm>
          <a:custGeom>
            <a:avLst/>
            <a:gdLst/>
            <a:ahLst/>
            <a:cxnLst/>
            <a:rect l="l" t="t" r="r" b="b"/>
            <a:pathLst>
              <a:path w="8487972" h="8595414">
                <a:moveTo>
                  <a:pt x="0" y="0"/>
                </a:moveTo>
                <a:lnTo>
                  <a:pt x="8487971" y="0"/>
                </a:lnTo>
                <a:lnTo>
                  <a:pt x="8487971" y="8595414"/>
                </a:lnTo>
                <a:lnTo>
                  <a:pt x="0" y="8595414"/>
                </a:lnTo>
                <a:lnTo>
                  <a:pt x="0" y="0"/>
                </a:lnTo>
                <a:close/>
              </a:path>
            </a:pathLst>
          </a:custGeom>
          <a:blipFill>
            <a:blip r:embed="rId9"/>
            <a:stretch>
              <a:fillRect/>
            </a:stretch>
          </a:blipFill>
        </p:spPr>
      </p:sp>
      <p:sp>
        <p:nvSpPr>
          <p:cNvPr id="12" name="Freeform 12"/>
          <p:cNvSpPr/>
          <p:nvPr/>
        </p:nvSpPr>
        <p:spPr>
          <a:xfrm>
            <a:off x="5072481" y="1860467"/>
            <a:ext cx="7145447" cy="7703369"/>
          </a:xfrm>
          <a:custGeom>
            <a:avLst/>
            <a:gdLst/>
            <a:ahLst/>
            <a:cxnLst/>
            <a:rect l="l" t="t" r="r" b="b"/>
            <a:pathLst>
              <a:path w="7145447" h="7703369">
                <a:moveTo>
                  <a:pt x="0" y="0"/>
                </a:moveTo>
                <a:lnTo>
                  <a:pt x="7145447" y="0"/>
                </a:lnTo>
                <a:lnTo>
                  <a:pt x="7145447" y="7703369"/>
                </a:lnTo>
                <a:lnTo>
                  <a:pt x="0" y="7703369"/>
                </a:lnTo>
                <a:lnTo>
                  <a:pt x="0" y="0"/>
                </a:lnTo>
                <a:close/>
              </a:path>
            </a:pathLst>
          </a:custGeom>
          <a:blipFill>
            <a:blip r:embed="rId10"/>
            <a:stretch>
              <a:fillRect l="-4448" r="-4448"/>
            </a:stretch>
          </a:blipFill>
        </p:spPr>
      </p:sp>
      <p:sp>
        <p:nvSpPr>
          <p:cNvPr id="13" name="TextBox 13"/>
          <p:cNvSpPr txBox="1"/>
          <p:nvPr/>
        </p:nvSpPr>
        <p:spPr>
          <a:xfrm>
            <a:off x="2770551" y="99058"/>
            <a:ext cx="12985627"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1727200">
                    <a:schemeClr val="tx1">
                      <a:alpha val="16000"/>
                    </a:schemeClr>
                  </a:glow>
                </a:effectLst>
                <a:latin typeface="Gagalin"/>
                <a:ea typeface="Gagalin"/>
                <a:cs typeface="Gagalin"/>
                <a:sym typeface="Gagalin"/>
              </a:rPr>
              <a:t>“🌟Expense Record Iftar-03🌟”</a:t>
            </a:r>
          </a:p>
        </p:txBody>
      </p:sp>
      <p:sp>
        <p:nvSpPr>
          <p:cNvPr id="14" name="TextBox 13">
            <a:extLst>
              <a:ext uri="{FF2B5EF4-FFF2-40B4-BE49-F238E27FC236}">
                <a16:creationId xmlns:a16="http://schemas.microsoft.com/office/drawing/2014/main" id="{D6A84034-B1A9-11E9-E83D-42D9D10F524C}"/>
              </a:ext>
            </a:extLst>
          </p:cNvPr>
          <p:cNvSpPr txBox="1"/>
          <p:nvPr/>
        </p:nvSpPr>
        <p:spPr>
          <a:xfrm>
            <a:off x="2770550" y="118555"/>
            <a:ext cx="12985627" cy="1117678"/>
          </a:xfrm>
          <a:prstGeom prst="rect">
            <a:avLst/>
          </a:prstGeom>
        </p:spPr>
        <p:txBody>
          <a:bodyPr lIns="0" tIns="0" rIns="0" bIns="0" rtlCol="0" anchor="t">
            <a:spAutoFit/>
          </a:bodyPr>
          <a:lstStyle/>
          <a:p>
            <a:pPr algn="ctr">
              <a:lnSpc>
                <a:spcPts val="9615"/>
              </a:lnSpc>
            </a:pPr>
            <a:r>
              <a:rPr lang="en-US" sz="6868" dirty="0">
                <a:solidFill>
                  <a:srgbClr val="FFC000"/>
                </a:solidFill>
                <a:effectLst>
                  <a:glow rad="304800">
                    <a:schemeClr val="tx1">
                      <a:alpha val="71000"/>
                    </a:schemeClr>
                  </a:glow>
                  <a:outerShdw blurRad="50800" dist="50800" dir="5400000" algn="ctr" rotWithShape="0">
                    <a:schemeClr val="bg2">
                      <a:lumMod val="50000"/>
                    </a:schemeClr>
                  </a:outerShdw>
                </a:effectLst>
                <a:latin typeface="Gagalin"/>
                <a:ea typeface="Gagalin"/>
                <a:cs typeface="Gagalin"/>
                <a:sym typeface="Gagalin"/>
              </a:rPr>
              <a:t>“🌟Expense Record Iftar-03🌟”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rot="220390">
            <a:off x="-32241" y="6930397"/>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2"/>
            <a:stretch>
              <a:fillRect/>
            </a:stretch>
          </a:blipFill>
        </p:spPr>
      </p:sp>
      <p:sp>
        <p:nvSpPr>
          <p:cNvPr id="3" name="Freeform 3"/>
          <p:cNvSpPr/>
          <p:nvPr/>
        </p:nvSpPr>
        <p:spPr>
          <a:xfrm rot="-434340">
            <a:off x="-6914185" y="7226192"/>
            <a:ext cx="9292777" cy="6121617"/>
          </a:xfrm>
          <a:custGeom>
            <a:avLst/>
            <a:gdLst/>
            <a:ahLst/>
            <a:cxnLst/>
            <a:rect l="l" t="t" r="r" b="b"/>
            <a:pathLst>
              <a:path w="9292777" h="6121617">
                <a:moveTo>
                  <a:pt x="0" y="0"/>
                </a:moveTo>
                <a:lnTo>
                  <a:pt x="9292777" y="0"/>
                </a:lnTo>
                <a:lnTo>
                  <a:pt x="9292777" y="6121616"/>
                </a:lnTo>
                <a:lnTo>
                  <a:pt x="0" y="6121616"/>
                </a:lnTo>
                <a:lnTo>
                  <a:pt x="0" y="0"/>
                </a:lnTo>
                <a:close/>
              </a:path>
            </a:pathLst>
          </a:custGeom>
          <a:blipFill>
            <a:blip r:embed="rId3"/>
            <a:stretch>
              <a:fillRect/>
            </a:stretch>
          </a:blipFill>
        </p:spPr>
      </p:sp>
      <p:sp>
        <p:nvSpPr>
          <p:cNvPr id="4" name="Freeform 4"/>
          <p:cNvSpPr/>
          <p:nvPr/>
        </p:nvSpPr>
        <p:spPr>
          <a:xfrm>
            <a:off x="14853994" y="4416546"/>
            <a:ext cx="4337366" cy="6185193"/>
          </a:xfrm>
          <a:custGeom>
            <a:avLst/>
            <a:gdLst/>
            <a:ahLst/>
            <a:cxnLst/>
            <a:rect l="l" t="t" r="r" b="b"/>
            <a:pathLst>
              <a:path w="4337366" h="6185193">
                <a:moveTo>
                  <a:pt x="0" y="0"/>
                </a:moveTo>
                <a:lnTo>
                  <a:pt x="4337366" y="0"/>
                </a:lnTo>
                <a:lnTo>
                  <a:pt x="4337366" y="6185192"/>
                </a:lnTo>
                <a:lnTo>
                  <a:pt x="0" y="6185192"/>
                </a:lnTo>
                <a:lnTo>
                  <a:pt x="0" y="0"/>
                </a:lnTo>
                <a:close/>
              </a:path>
            </a:pathLst>
          </a:custGeom>
          <a:blipFill>
            <a:blip r:embed="rId4"/>
            <a:stretch>
              <a:fillRect/>
            </a:stretch>
          </a:blipFill>
        </p:spPr>
      </p:sp>
      <p:sp>
        <p:nvSpPr>
          <p:cNvPr id="5" name="Freeform 5"/>
          <p:cNvSpPr/>
          <p:nvPr/>
        </p:nvSpPr>
        <p:spPr>
          <a:xfrm>
            <a:off x="-3419466" y="2033407"/>
            <a:ext cx="5743023" cy="6000546"/>
          </a:xfrm>
          <a:custGeom>
            <a:avLst/>
            <a:gdLst/>
            <a:ahLst/>
            <a:cxnLst/>
            <a:rect l="l" t="t" r="r" b="b"/>
            <a:pathLst>
              <a:path w="5743023" h="6000546">
                <a:moveTo>
                  <a:pt x="0" y="0"/>
                </a:moveTo>
                <a:lnTo>
                  <a:pt x="5743023" y="0"/>
                </a:lnTo>
                <a:lnTo>
                  <a:pt x="5743023" y="6000547"/>
                </a:lnTo>
                <a:lnTo>
                  <a:pt x="0" y="6000547"/>
                </a:lnTo>
                <a:lnTo>
                  <a:pt x="0" y="0"/>
                </a:lnTo>
                <a:close/>
              </a:path>
            </a:pathLst>
          </a:custGeom>
          <a:blipFill>
            <a:blip r:embed="rId5"/>
            <a:stretch>
              <a:fillRect/>
            </a:stretch>
          </a:blipFill>
        </p:spPr>
      </p:sp>
      <p:sp>
        <p:nvSpPr>
          <p:cNvPr id="6" name="Freeform 6"/>
          <p:cNvSpPr/>
          <p:nvPr/>
        </p:nvSpPr>
        <p:spPr>
          <a:xfrm rot="10641454">
            <a:off x="7990536" y="-4567447"/>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6"/>
            <a:stretch>
              <a:fillRect/>
            </a:stretch>
          </a:blipFill>
        </p:spPr>
      </p:sp>
      <p:sp>
        <p:nvSpPr>
          <p:cNvPr id="7" name="Freeform 7"/>
          <p:cNvSpPr/>
          <p:nvPr/>
        </p:nvSpPr>
        <p:spPr>
          <a:xfrm rot="-2189206">
            <a:off x="-381862" y="-2127286"/>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7"/>
            <a:stretch>
              <a:fillRect/>
            </a:stretch>
          </a:blipFill>
        </p:spPr>
      </p:sp>
      <p:sp>
        <p:nvSpPr>
          <p:cNvPr id="8" name="Freeform 8"/>
          <p:cNvSpPr/>
          <p:nvPr/>
        </p:nvSpPr>
        <p:spPr>
          <a:xfrm>
            <a:off x="14007587" y="-1082818"/>
            <a:ext cx="3251713" cy="3116225"/>
          </a:xfrm>
          <a:custGeom>
            <a:avLst/>
            <a:gdLst/>
            <a:ahLst/>
            <a:cxnLst/>
            <a:rect l="l" t="t" r="r" b="b"/>
            <a:pathLst>
              <a:path w="3251713" h="3116225">
                <a:moveTo>
                  <a:pt x="0" y="0"/>
                </a:moveTo>
                <a:lnTo>
                  <a:pt x="3251713" y="0"/>
                </a:lnTo>
                <a:lnTo>
                  <a:pt x="3251713" y="3116225"/>
                </a:lnTo>
                <a:lnTo>
                  <a:pt x="0" y="3116225"/>
                </a:lnTo>
                <a:lnTo>
                  <a:pt x="0" y="0"/>
                </a:lnTo>
                <a:close/>
              </a:path>
            </a:pathLst>
          </a:custGeom>
          <a:blipFill>
            <a:blip r:embed="rId8"/>
            <a:stretch>
              <a:fillRect/>
            </a:stretch>
          </a:blipFill>
        </p:spPr>
      </p:sp>
      <p:sp>
        <p:nvSpPr>
          <p:cNvPr id="9" name="Freeform 9"/>
          <p:cNvSpPr/>
          <p:nvPr/>
        </p:nvSpPr>
        <p:spPr>
          <a:xfrm flipH="1">
            <a:off x="562441" y="8959098"/>
            <a:ext cx="6212099" cy="3996450"/>
          </a:xfrm>
          <a:custGeom>
            <a:avLst/>
            <a:gdLst/>
            <a:ahLst/>
            <a:cxnLst/>
            <a:rect l="l" t="t" r="r" b="b"/>
            <a:pathLst>
              <a:path w="6212099" h="3996450">
                <a:moveTo>
                  <a:pt x="6212099" y="0"/>
                </a:moveTo>
                <a:lnTo>
                  <a:pt x="0" y="0"/>
                </a:lnTo>
                <a:lnTo>
                  <a:pt x="0" y="3996451"/>
                </a:lnTo>
                <a:lnTo>
                  <a:pt x="6212099" y="3996451"/>
                </a:lnTo>
                <a:lnTo>
                  <a:pt x="6212099" y="0"/>
                </a:lnTo>
                <a:close/>
              </a:path>
            </a:pathLst>
          </a:custGeom>
          <a:blipFill>
            <a:blip r:embed="rId9"/>
            <a:stretch>
              <a:fillRect/>
            </a:stretch>
          </a:blipFill>
        </p:spPr>
      </p:sp>
      <p:sp>
        <p:nvSpPr>
          <p:cNvPr id="10" name="Freeform 10"/>
          <p:cNvSpPr/>
          <p:nvPr/>
        </p:nvSpPr>
        <p:spPr>
          <a:xfrm>
            <a:off x="2425425" y="1652856"/>
            <a:ext cx="4353745" cy="4407896"/>
          </a:xfrm>
          <a:custGeom>
            <a:avLst/>
            <a:gdLst/>
            <a:ahLst/>
            <a:cxnLst/>
            <a:rect l="l" t="t" r="r" b="b"/>
            <a:pathLst>
              <a:path w="4353745" h="4407896">
                <a:moveTo>
                  <a:pt x="0" y="0"/>
                </a:moveTo>
                <a:lnTo>
                  <a:pt x="4353745" y="0"/>
                </a:lnTo>
                <a:lnTo>
                  <a:pt x="4353745" y="4407896"/>
                </a:lnTo>
                <a:lnTo>
                  <a:pt x="0" y="4407896"/>
                </a:lnTo>
                <a:lnTo>
                  <a:pt x="0" y="0"/>
                </a:lnTo>
                <a:close/>
              </a:path>
            </a:pathLst>
          </a:custGeom>
          <a:blipFill>
            <a:blip r:embed="rId10"/>
            <a:stretch>
              <a:fillRect/>
            </a:stretch>
          </a:blipFill>
        </p:spPr>
      </p:sp>
      <p:sp>
        <p:nvSpPr>
          <p:cNvPr id="11" name="Freeform 11"/>
          <p:cNvSpPr/>
          <p:nvPr/>
        </p:nvSpPr>
        <p:spPr>
          <a:xfrm>
            <a:off x="6950620" y="1655360"/>
            <a:ext cx="4340607" cy="4405393"/>
          </a:xfrm>
          <a:custGeom>
            <a:avLst/>
            <a:gdLst/>
            <a:ahLst/>
            <a:cxnLst/>
            <a:rect l="l" t="t" r="r" b="b"/>
            <a:pathLst>
              <a:path w="4340607" h="4405393">
                <a:moveTo>
                  <a:pt x="0" y="0"/>
                </a:moveTo>
                <a:lnTo>
                  <a:pt x="4340608" y="0"/>
                </a:lnTo>
                <a:lnTo>
                  <a:pt x="4340608" y="4405392"/>
                </a:lnTo>
                <a:lnTo>
                  <a:pt x="0" y="4405392"/>
                </a:lnTo>
                <a:lnTo>
                  <a:pt x="0" y="0"/>
                </a:lnTo>
                <a:close/>
              </a:path>
            </a:pathLst>
          </a:custGeom>
          <a:blipFill>
            <a:blip r:embed="rId11"/>
            <a:stretch>
              <a:fillRect/>
            </a:stretch>
          </a:blipFill>
        </p:spPr>
      </p:sp>
      <p:sp>
        <p:nvSpPr>
          <p:cNvPr id="12" name="Freeform 12"/>
          <p:cNvSpPr/>
          <p:nvPr/>
        </p:nvSpPr>
        <p:spPr>
          <a:xfrm>
            <a:off x="11396003" y="1697010"/>
            <a:ext cx="4351272" cy="4405393"/>
          </a:xfrm>
          <a:custGeom>
            <a:avLst/>
            <a:gdLst/>
            <a:ahLst/>
            <a:cxnLst/>
            <a:rect l="l" t="t" r="r" b="b"/>
            <a:pathLst>
              <a:path w="4351272" h="4405393">
                <a:moveTo>
                  <a:pt x="0" y="0"/>
                </a:moveTo>
                <a:lnTo>
                  <a:pt x="4351272" y="0"/>
                </a:lnTo>
                <a:lnTo>
                  <a:pt x="4351272" y="4405393"/>
                </a:lnTo>
                <a:lnTo>
                  <a:pt x="0" y="4405393"/>
                </a:lnTo>
                <a:lnTo>
                  <a:pt x="0" y="0"/>
                </a:lnTo>
                <a:close/>
              </a:path>
            </a:pathLst>
          </a:custGeom>
          <a:blipFill>
            <a:blip r:embed="rId12"/>
            <a:stretch>
              <a:fillRect/>
            </a:stretch>
          </a:blipFill>
        </p:spPr>
      </p:sp>
      <p:sp>
        <p:nvSpPr>
          <p:cNvPr id="13" name="Freeform 13"/>
          <p:cNvSpPr/>
          <p:nvPr/>
        </p:nvSpPr>
        <p:spPr>
          <a:xfrm>
            <a:off x="4550523" y="6162213"/>
            <a:ext cx="9140802" cy="4124787"/>
          </a:xfrm>
          <a:custGeom>
            <a:avLst/>
            <a:gdLst/>
            <a:ahLst/>
            <a:cxnLst/>
            <a:rect l="l" t="t" r="r" b="b"/>
            <a:pathLst>
              <a:path w="9140802" h="4124787">
                <a:moveTo>
                  <a:pt x="0" y="0"/>
                </a:moveTo>
                <a:lnTo>
                  <a:pt x="9140802" y="0"/>
                </a:lnTo>
                <a:lnTo>
                  <a:pt x="9140802" y="4124787"/>
                </a:lnTo>
                <a:lnTo>
                  <a:pt x="0" y="4124787"/>
                </a:lnTo>
                <a:lnTo>
                  <a:pt x="0" y="0"/>
                </a:lnTo>
                <a:close/>
              </a:path>
            </a:pathLst>
          </a:custGeom>
          <a:blipFill>
            <a:blip r:embed="rId13"/>
            <a:stretch>
              <a:fillRect/>
            </a:stretch>
          </a:blipFill>
        </p:spPr>
      </p:sp>
      <p:sp>
        <p:nvSpPr>
          <p:cNvPr id="14" name="TextBox 14"/>
          <p:cNvSpPr txBox="1"/>
          <p:nvPr/>
        </p:nvSpPr>
        <p:spPr>
          <a:xfrm>
            <a:off x="2770551" y="99058"/>
            <a:ext cx="12746898" cy="1152175"/>
          </a:xfrm>
          <a:prstGeom prst="rect">
            <a:avLst/>
          </a:prstGeom>
        </p:spPr>
        <p:txBody>
          <a:bodyPr wrap="square" lIns="0" tIns="0" rIns="0" bIns="0" rtlCol="0" anchor="t">
            <a:spAutoFit/>
          </a:bodyPr>
          <a:lstStyle/>
          <a:p>
            <a:pPr algn="ctr">
              <a:lnSpc>
                <a:spcPts val="9895"/>
              </a:lnSpc>
            </a:pPr>
            <a:r>
              <a:rPr lang="en-US" sz="7068" dirty="0">
                <a:solidFill>
                  <a:srgbClr val="FFC000"/>
                </a:solidFill>
                <a:effectLst>
                  <a:glow rad="1701800">
                    <a:schemeClr val="tx1">
                      <a:alpha val="16000"/>
                    </a:schemeClr>
                  </a:glow>
                </a:effectLst>
                <a:latin typeface="Gagalin"/>
                <a:ea typeface="Gagalin"/>
                <a:cs typeface="Gagalin"/>
                <a:sym typeface="Gagalin"/>
              </a:rPr>
              <a:t>“🌟Expense Proof Iftar-03🌟”</a:t>
            </a:r>
          </a:p>
        </p:txBody>
      </p:sp>
      <p:sp>
        <p:nvSpPr>
          <p:cNvPr id="15" name="TextBox 14">
            <a:extLst>
              <a:ext uri="{FF2B5EF4-FFF2-40B4-BE49-F238E27FC236}">
                <a16:creationId xmlns:a16="http://schemas.microsoft.com/office/drawing/2014/main" id="{D810570E-093E-0878-7019-DE01302AC458}"/>
              </a:ext>
            </a:extLst>
          </p:cNvPr>
          <p:cNvSpPr txBox="1"/>
          <p:nvPr/>
        </p:nvSpPr>
        <p:spPr>
          <a:xfrm>
            <a:off x="2770551" y="120916"/>
            <a:ext cx="12746898" cy="1152175"/>
          </a:xfrm>
          <a:prstGeom prst="rect">
            <a:avLst/>
          </a:prstGeom>
        </p:spPr>
        <p:txBody>
          <a:bodyPr wrap="square" lIns="0" tIns="0" rIns="0" bIns="0" rtlCol="0" anchor="t">
            <a:spAutoFit/>
          </a:bodyPr>
          <a:lstStyle/>
          <a:p>
            <a:pPr algn="ctr">
              <a:lnSpc>
                <a:spcPts val="9895"/>
              </a:lnSpc>
            </a:pPr>
            <a:r>
              <a:rPr lang="en-US" sz="7068" dirty="0">
                <a:solidFill>
                  <a:srgbClr val="FFC000"/>
                </a:solidFill>
                <a:effectLst>
                  <a:glow rad="203200">
                    <a:schemeClr val="tx1">
                      <a:alpha val="62000"/>
                    </a:schemeClr>
                  </a:glow>
                  <a:outerShdw blurRad="50800" dist="50800" dir="5400000" algn="ctr" rotWithShape="0">
                    <a:schemeClr val="bg2">
                      <a:lumMod val="50000"/>
                    </a:schemeClr>
                  </a:outerShdw>
                </a:effectLst>
                <a:latin typeface="Gagalin"/>
                <a:ea typeface="Gagalin"/>
                <a:cs typeface="Gagalin"/>
                <a:sym typeface="Gagalin"/>
              </a:rPr>
              <a:t>“🌟Expense Proof Iftar-03🌟”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96" b="-86495"/>
            </a:stretch>
          </a:blipFill>
        </p:spPr>
      </p:sp>
      <p:sp>
        <p:nvSpPr>
          <p:cNvPr id="3" name="Freeform 3"/>
          <p:cNvSpPr/>
          <p:nvPr/>
        </p:nvSpPr>
        <p:spPr>
          <a:xfrm rot="10010232">
            <a:off x="-768630" y="306395"/>
            <a:ext cx="5881605" cy="6216373"/>
          </a:xfrm>
          <a:custGeom>
            <a:avLst/>
            <a:gdLst/>
            <a:ahLst/>
            <a:cxnLst/>
            <a:rect l="l" t="t" r="r" b="b"/>
            <a:pathLst>
              <a:path w="5881605" h="6216373">
                <a:moveTo>
                  <a:pt x="0" y="0"/>
                </a:moveTo>
                <a:lnTo>
                  <a:pt x="5881606" y="0"/>
                </a:lnTo>
                <a:lnTo>
                  <a:pt x="5881606" y="6216372"/>
                </a:lnTo>
                <a:lnTo>
                  <a:pt x="0" y="6216372"/>
                </a:lnTo>
                <a:lnTo>
                  <a:pt x="0" y="0"/>
                </a:lnTo>
                <a:close/>
              </a:path>
            </a:pathLst>
          </a:custGeom>
          <a:blipFill>
            <a:blip r:embed="rId3">
              <a:alphaModFix amt="81000"/>
            </a:blip>
            <a:stretch>
              <a:fillRect/>
            </a:stretch>
          </a:blipFill>
        </p:spPr>
      </p:sp>
      <p:sp>
        <p:nvSpPr>
          <p:cNvPr id="4" name="Freeform 4"/>
          <p:cNvSpPr/>
          <p:nvPr/>
        </p:nvSpPr>
        <p:spPr>
          <a:xfrm rot="563245">
            <a:off x="1272895" y="326823"/>
            <a:ext cx="1286346" cy="1567004"/>
          </a:xfrm>
          <a:custGeom>
            <a:avLst/>
            <a:gdLst/>
            <a:ahLst/>
            <a:cxnLst/>
            <a:rect l="l" t="t" r="r" b="b"/>
            <a:pathLst>
              <a:path w="1286346" h="1567004">
                <a:moveTo>
                  <a:pt x="0" y="0"/>
                </a:moveTo>
                <a:lnTo>
                  <a:pt x="1286346" y="0"/>
                </a:lnTo>
                <a:lnTo>
                  <a:pt x="1286346" y="1567004"/>
                </a:lnTo>
                <a:lnTo>
                  <a:pt x="0" y="1567004"/>
                </a:lnTo>
                <a:lnTo>
                  <a:pt x="0" y="0"/>
                </a:lnTo>
                <a:close/>
              </a:path>
            </a:pathLst>
          </a:custGeom>
          <a:blipFill>
            <a:blip r:embed="rId4"/>
            <a:stretch>
              <a:fillRect/>
            </a:stretch>
          </a:blipFill>
        </p:spPr>
      </p:sp>
      <p:sp>
        <p:nvSpPr>
          <p:cNvPr id="5" name="Freeform 5"/>
          <p:cNvSpPr/>
          <p:nvPr/>
        </p:nvSpPr>
        <p:spPr>
          <a:xfrm rot="-954269" flipH="1">
            <a:off x="697910" y="4632644"/>
            <a:ext cx="911603" cy="1021713"/>
          </a:xfrm>
          <a:custGeom>
            <a:avLst/>
            <a:gdLst/>
            <a:ahLst/>
            <a:cxnLst/>
            <a:rect l="l" t="t" r="r" b="b"/>
            <a:pathLst>
              <a:path w="911603" h="1021713">
                <a:moveTo>
                  <a:pt x="911604" y="0"/>
                </a:moveTo>
                <a:lnTo>
                  <a:pt x="0" y="0"/>
                </a:lnTo>
                <a:lnTo>
                  <a:pt x="0" y="1021712"/>
                </a:lnTo>
                <a:lnTo>
                  <a:pt x="911604" y="1021712"/>
                </a:lnTo>
                <a:lnTo>
                  <a:pt x="911604" y="0"/>
                </a:lnTo>
                <a:close/>
              </a:path>
            </a:pathLst>
          </a:custGeom>
          <a:blipFill>
            <a:blip r:embed="rId5"/>
            <a:stretch>
              <a:fillRect/>
            </a:stretch>
          </a:blipFill>
        </p:spPr>
      </p:sp>
      <p:sp>
        <p:nvSpPr>
          <p:cNvPr id="6" name="Freeform 6"/>
          <p:cNvSpPr/>
          <p:nvPr/>
        </p:nvSpPr>
        <p:spPr>
          <a:xfrm rot="75357">
            <a:off x="13155312" y="876372"/>
            <a:ext cx="4851980" cy="3076562"/>
          </a:xfrm>
          <a:custGeom>
            <a:avLst/>
            <a:gdLst/>
            <a:ahLst/>
            <a:cxnLst/>
            <a:rect l="l" t="t" r="r" b="b"/>
            <a:pathLst>
              <a:path w="4851980" h="3076562">
                <a:moveTo>
                  <a:pt x="0" y="0"/>
                </a:moveTo>
                <a:lnTo>
                  <a:pt x="4851980" y="0"/>
                </a:lnTo>
                <a:lnTo>
                  <a:pt x="4851980" y="3076562"/>
                </a:lnTo>
                <a:lnTo>
                  <a:pt x="0" y="3076562"/>
                </a:lnTo>
                <a:lnTo>
                  <a:pt x="0" y="0"/>
                </a:lnTo>
                <a:close/>
              </a:path>
            </a:pathLst>
          </a:custGeom>
          <a:blipFill>
            <a:blip r:embed="rId6"/>
            <a:stretch>
              <a:fillRect l="-100665" b="-36079"/>
            </a:stretch>
          </a:blipFill>
        </p:spPr>
      </p:sp>
      <p:sp>
        <p:nvSpPr>
          <p:cNvPr id="7" name="Freeform 7"/>
          <p:cNvSpPr/>
          <p:nvPr/>
        </p:nvSpPr>
        <p:spPr>
          <a:xfrm rot="-364292">
            <a:off x="13984413" y="2428254"/>
            <a:ext cx="5655722" cy="10673580"/>
          </a:xfrm>
          <a:custGeom>
            <a:avLst/>
            <a:gdLst/>
            <a:ahLst/>
            <a:cxnLst/>
            <a:rect l="l" t="t" r="r" b="b"/>
            <a:pathLst>
              <a:path w="5655722" h="10673580">
                <a:moveTo>
                  <a:pt x="0" y="0"/>
                </a:moveTo>
                <a:lnTo>
                  <a:pt x="5655722" y="0"/>
                </a:lnTo>
                <a:lnTo>
                  <a:pt x="5655722" y="10673581"/>
                </a:lnTo>
                <a:lnTo>
                  <a:pt x="0" y="10673581"/>
                </a:lnTo>
                <a:lnTo>
                  <a:pt x="0" y="0"/>
                </a:lnTo>
                <a:close/>
              </a:path>
            </a:pathLst>
          </a:custGeom>
          <a:blipFill>
            <a:blip r:embed="rId7"/>
            <a:stretch>
              <a:fillRect/>
            </a:stretch>
          </a:blipFill>
        </p:spPr>
      </p:sp>
      <p:sp>
        <p:nvSpPr>
          <p:cNvPr id="8" name="Freeform 8"/>
          <p:cNvSpPr/>
          <p:nvPr/>
        </p:nvSpPr>
        <p:spPr>
          <a:xfrm rot="1679035" flipH="1">
            <a:off x="16603863" y="1921365"/>
            <a:ext cx="867478" cy="972257"/>
          </a:xfrm>
          <a:custGeom>
            <a:avLst/>
            <a:gdLst/>
            <a:ahLst/>
            <a:cxnLst/>
            <a:rect l="l" t="t" r="r" b="b"/>
            <a:pathLst>
              <a:path w="867478" h="972257">
                <a:moveTo>
                  <a:pt x="867477" y="0"/>
                </a:moveTo>
                <a:lnTo>
                  <a:pt x="0" y="0"/>
                </a:lnTo>
                <a:lnTo>
                  <a:pt x="0" y="972257"/>
                </a:lnTo>
                <a:lnTo>
                  <a:pt x="867477" y="972257"/>
                </a:lnTo>
                <a:lnTo>
                  <a:pt x="867477" y="0"/>
                </a:lnTo>
                <a:close/>
              </a:path>
            </a:pathLst>
          </a:custGeom>
          <a:blipFill>
            <a:blip r:embed="rId5"/>
            <a:stretch>
              <a:fillRect/>
            </a:stretch>
          </a:blipFill>
        </p:spPr>
      </p:sp>
      <p:sp>
        <p:nvSpPr>
          <p:cNvPr id="9" name="TextBox 9"/>
          <p:cNvSpPr txBox="1"/>
          <p:nvPr/>
        </p:nvSpPr>
        <p:spPr>
          <a:xfrm>
            <a:off x="307976" y="2359868"/>
            <a:ext cx="17732451" cy="701115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gn="ctr">
              <a:lnSpc>
                <a:spcPts val="3251"/>
              </a:lnSpc>
            </a:pPr>
            <a:r>
              <a:rPr lang="en-US" sz="2322" dirty="0">
                <a:solidFill>
                  <a:srgbClr val="FFFFFF"/>
                </a:solidFill>
                <a:effectLst>
                  <a:glow rad="406400">
                    <a:schemeClr val="tx1">
                      <a:alpha val="62000"/>
                    </a:schemeClr>
                  </a:glow>
                </a:effectLst>
                <a:latin typeface="League Spartan"/>
                <a:ea typeface="League Spartan"/>
                <a:cs typeface="League Spartan"/>
                <a:sym typeface="League Spartan"/>
              </a:rPr>
              <a:t>The impact of the Iftar Drive was far greater than we could have imagined. As the sun set and people broke their fasts with the food we provided, their eyes reflected gratitude and relief. Many came forward to thank us — not just with words, but with heartfelt duas and emotional smiles. Some shared their stories of hardship, reminding us why such initiatives are not just necessary but sacred.</a:t>
            </a:r>
          </a:p>
          <a:p>
            <a:pPr algn="ctr">
              <a:lnSpc>
                <a:spcPts val="3251"/>
              </a:lnSpc>
            </a:pPr>
            <a:endParaRPr lang="en-US" sz="2322" dirty="0">
              <a:solidFill>
                <a:srgbClr val="FFFFFF"/>
              </a:solidFill>
              <a:effectLst>
                <a:glow rad="406400">
                  <a:schemeClr val="tx1">
                    <a:alpha val="62000"/>
                  </a:schemeClr>
                </a:glow>
              </a:effectLst>
              <a:latin typeface="League Spartan"/>
              <a:ea typeface="League Spartan"/>
              <a:cs typeface="League Spartan"/>
              <a:sym typeface="League Spartan"/>
            </a:endParaRPr>
          </a:p>
          <a:p>
            <a:pPr algn="ctr">
              <a:lnSpc>
                <a:spcPts val="3251"/>
              </a:lnSpc>
            </a:pPr>
            <a:r>
              <a:rPr lang="en-US" sz="2322" dirty="0">
                <a:solidFill>
                  <a:srgbClr val="FFFFFF"/>
                </a:solidFill>
                <a:effectLst>
                  <a:glow rad="406400">
                    <a:schemeClr val="tx1">
                      <a:alpha val="62000"/>
                    </a:schemeClr>
                  </a:glow>
                </a:effectLst>
                <a:latin typeface="League Spartan"/>
                <a:ea typeface="League Spartan"/>
                <a:cs typeface="League Spartan"/>
                <a:sym typeface="League Spartan"/>
              </a:rPr>
              <a:t>Volunteers, too, underwent a transformation. For many, it was their first time serving others on such a scale. They expressed how fulfilling it felt to give back, how the sense of unity made them feel connected not just to the community but also to something much bigger — a collective sense of purpose. This project became a mirror that reflected humanity at its best: selfless, united, and compassionate.</a:t>
            </a:r>
          </a:p>
          <a:p>
            <a:pPr algn="ctr">
              <a:lnSpc>
                <a:spcPts val="3251"/>
              </a:lnSpc>
            </a:pPr>
            <a:endParaRPr lang="en-US" sz="2322" b="1" dirty="0">
              <a:solidFill>
                <a:srgbClr val="FFFFFF"/>
              </a:solidFill>
              <a:effectLst>
                <a:glow rad="406400">
                  <a:schemeClr val="tx1">
                    <a:alpha val="62000"/>
                  </a:schemeClr>
                </a:glow>
              </a:effectLst>
              <a:latin typeface="League Spartan"/>
              <a:ea typeface="League Spartan"/>
              <a:cs typeface="League Spartan"/>
              <a:sym typeface="League Spartan"/>
            </a:endParaRPr>
          </a:p>
          <a:p>
            <a:pPr algn="ctr">
              <a:lnSpc>
                <a:spcPts val="5322"/>
              </a:lnSpc>
            </a:pPr>
            <a:r>
              <a:rPr lang="en-US" sz="3801" b="1" dirty="0">
                <a:solidFill>
                  <a:srgbClr val="FFC000"/>
                </a:solidFill>
                <a:effectLst>
                  <a:glow rad="406400">
                    <a:schemeClr val="tx1">
                      <a:alpha val="62000"/>
                    </a:schemeClr>
                  </a:glow>
                </a:effectLst>
                <a:latin typeface="League Spartan"/>
                <a:ea typeface="League Spartan"/>
                <a:cs typeface="League Spartan"/>
                <a:sym typeface="League Spartan"/>
              </a:rPr>
              <a:t>“</a:t>
            </a:r>
            <a:r>
              <a:rPr lang="en-US" sz="3801" b="1" dirty="0" err="1">
                <a:solidFill>
                  <a:srgbClr val="FFC000"/>
                </a:solidFill>
                <a:effectLst>
                  <a:glow rad="406400">
                    <a:schemeClr val="tx1">
                      <a:alpha val="62000"/>
                    </a:schemeClr>
                  </a:glow>
                </a:effectLst>
                <a:latin typeface="League Spartan"/>
                <a:ea typeface="League Spartan"/>
                <a:cs typeface="League Spartan"/>
                <a:sym typeface="League Spartan"/>
              </a:rPr>
              <a:t>Qoute</a:t>
            </a:r>
            <a:r>
              <a:rPr lang="en-US" sz="3801" b="1" dirty="0">
                <a:solidFill>
                  <a:srgbClr val="FFC000"/>
                </a:solidFill>
                <a:effectLst>
                  <a:glow rad="406400">
                    <a:schemeClr val="tx1">
                      <a:alpha val="62000"/>
                    </a:schemeClr>
                  </a:glow>
                </a:effectLst>
                <a:latin typeface="League Spartan"/>
                <a:ea typeface="League Spartan"/>
                <a:cs typeface="League Spartan"/>
                <a:sym typeface="League Spartan"/>
              </a:rPr>
              <a:t>”</a:t>
            </a:r>
          </a:p>
          <a:p>
            <a:pPr algn="ctr">
              <a:lnSpc>
                <a:spcPts val="3251"/>
              </a:lnSpc>
            </a:pPr>
            <a:r>
              <a:rPr lang="en-US" sz="2322" b="1" i="1" dirty="0">
                <a:solidFill>
                  <a:srgbClr val="FFFFFF"/>
                </a:solidFill>
                <a:effectLst>
                  <a:glow rad="406400">
                    <a:schemeClr val="tx1">
                      <a:alpha val="62000"/>
                    </a:schemeClr>
                  </a:glow>
                </a:effectLst>
                <a:latin typeface="League Spartan"/>
                <a:ea typeface="League Spartan"/>
                <a:cs typeface="League Spartan"/>
                <a:sym typeface="League Spartan"/>
              </a:rPr>
              <a:t>"No act of kindness, no matter how small, is never wasted."</a:t>
            </a:r>
          </a:p>
          <a:p>
            <a:pPr algn="ctr">
              <a:lnSpc>
                <a:spcPts val="3251"/>
              </a:lnSpc>
            </a:pPr>
            <a:r>
              <a:rPr lang="en-US" sz="2322" b="1" i="1" dirty="0">
                <a:solidFill>
                  <a:srgbClr val="FFFFFF"/>
                </a:solidFill>
                <a:effectLst>
                  <a:glow rad="406400">
                    <a:schemeClr val="tx1">
                      <a:alpha val="62000"/>
                    </a:schemeClr>
                  </a:glow>
                </a:effectLst>
                <a:latin typeface="League Spartan"/>
                <a:ea typeface="League Spartan"/>
                <a:cs typeface="League Spartan"/>
                <a:sym typeface="League Spartan"/>
              </a:rPr>
              <a:t>Aesop</a:t>
            </a:r>
          </a:p>
          <a:p>
            <a:pPr algn="ctr">
              <a:lnSpc>
                <a:spcPts val="3251"/>
              </a:lnSpc>
            </a:pPr>
            <a:endParaRPr lang="en-US" sz="2322" b="1" i="1" dirty="0">
              <a:solidFill>
                <a:srgbClr val="FFFFFF"/>
              </a:solidFill>
              <a:effectLst>
                <a:glow rad="406400">
                  <a:schemeClr val="tx1">
                    <a:alpha val="62000"/>
                  </a:schemeClr>
                </a:glow>
              </a:effectLst>
              <a:latin typeface="League Spartan"/>
              <a:ea typeface="League Spartan"/>
              <a:cs typeface="League Spartan"/>
              <a:sym typeface="League Spartan"/>
            </a:endParaRPr>
          </a:p>
          <a:p>
            <a:pPr algn="ctr">
              <a:lnSpc>
                <a:spcPts val="3251"/>
              </a:lnSpc>
            </a:pPr>
            <a:endParaRPr lang="en-US" sz="2322" b="1" i="1" dirty="0">
              <a:solidFill>
                <a:srgbClr val="FFFFFF"/>
              </a:solidFill>
              <a:latin typeface="League Spartan"/>
              <a:ea typeface="League Spartan"/>
              <a:cs typeface="League Spartan"/>
              <a:sym typeface="League Spartan"/>
            </a:endParaRPr>
          </a:p>
          <a:p>
            <a:pPr algn="ctr">
              <a:lnSpc>
                <a:spcPts val="3251"/>
              </a:lnSpc>
            </a:pPr>
            <a:endParaRPr lang="en-US" sz="2322" b="1" i="1" dirty="0">
              <a:solidFill>
                <a:srgbClr val="FFFFFF"/>
              </a:solidFill>
              <a:latin typeface="League Spartan"/>
              <a:ea typeface="League Spartan"/>
              <a:cs typeface="League Spartan"/>
              <a:sym typeface="League Spartan"/>
            </a:endParaRPr>
          </a:p>
        </p:txBody>
      </p:sp>
      <p:sp>
        <p:nvSpPr>
          <p:cNvPr id="10" name="Freeform 10"/>
          <p:cNvSpPr/>
          <p:nvPr/>
        </p:nvSpPr>
        <p:spPr>
          <a:xfrm rot="75357">
            <a:off x="458941" y="8303724"/>
            <a:ext cx="4385571" cy="3201219"/>
          </a:xfrm>
          <a:custGeom>
            <a:avLst/>
            <a:gdLst/>
            <a:ahLst/>
            <a:cxnLst/>
            <a:rect l="l" t="t" r="r" b="b"/>
            <a:pathLst>
              <a:path w="4385571" h="3201219">
                <a:moveTo>
                  <a:pt x="0" y="0"/>
                </a:moveTo>
                <a:lnTo>
                  <a:pt x="4385571" y="0"/>
                </a:lnTo>
                <a:lnTo>
                  <a:pt x="4385571" y="3201219"/>
                </a:lnTo>
                <a:lnTo>
                  <a:pt x="0" y="3201219"/>
                </a:lnTo>
                <a:lnTo>
                  <a:pt x="0" y="0"/>
                </a:lnTo>
                <a:close/>
              </a:path>
            </a:pathLst>
          </a:custGeom>
          <a:blipFill>
            <a:blip r:embed="rId6"/>
            <a:stretch>
              <a:fillRect l="-115883" r="-15117" b="-36079"/>
            </a:stretch>
          </a:blipFill>
        </p:spPr>
      </p:sp>
      <p:sp>
        <p:nvSpPr>
          <p:cNvPr id="11" name="TextBox 11"/>
          <p:cNvSpPr txBox="1"/>
          <p:nvPr/>
        </p:nvSpPr>
        <p:spPr>
          <a:xfrm>
            <a:off x="1732058" y="140823"/>
            <a:ext cx="14878179" cy="1482393"/>
          </a:xfrm>
          <a:prstGeom prst="rect">
            <a:avLst/>
          </a:prstGeom>
        </p:spPr>
        <p:txBody>
          <a:bodyPr lIns="0" tIns="0" rIns="0" bIns="0" rtlCol="0" anchor="t">
            <a:spAutoFit/>
          </a:bodyPr>
          <a:lstStyle/>
          <a:p>
            <a:pPr algn="ctr">
              <a:lnSpc>
                <a:spcPts val="11995"/>
              </a:lnSpc>
            </a:pPr>
            <a:r>
              <a:rPr lang="en-US" sz="8568" dirty="0">
                <a:solidFill>
                  <a:schemeClr val="accent6">
                    <a:lumMod val="75000"/>
                  </a:schemeClr>
                </a:solidFill>
                <a:effectLst>
                  <a:glow rad="1828800">
                    <a:schemeClr val="tx1">
                      <a:alpha val="14000"/>
                    </a:schemeClr>
                  </a:glow>
                </a:effectLst>
                <a:latin typeface="Railey"/>
                <a:ea typeface="Railey"/>
                <a:cs typeface="Railey"/>
                <a:sym typeface="Railey"/>
              </a:rPr>
              <a:t>“🌟Community Impact &amp; </a:t>
            </a:r>
            <a:r>
              <a:rPr lang="en-US" sz="8568" dirty="0" err="1">
                <a:solidFill>
                  <a:schemeClr val="accent6">
                    <a:lumMod val="75000"/>
                  </a:schemeClr>
                </a:solidFill>
                <a:effectLst>
                  <a:glow rad="1828800">
                    <a:schemeClr val="tx1">
                      <a:alpha val="14000"/>
                    </a:schemeClr>
                  </a:glow>
                </a:effectLst>
                <a:latin typeface="Railey"/>
                <a:ea typeface="Railey"/>
                <a:cs typeface="Railey"/>
                <a:sym typeface="Railey"/>
              </a:rPr>
              <a:t>FeedBack</a:t>
            </a:r>
            <a:r>
              <a:rPr lang="en-US" sz="8568" dirty="0">
                <a:solidFill>
                  <a:schemeClr val="accent6">
                    <a:lumMod val="75000"/>
                  </a:schemeClr>
                </a:solidFill>
                <a:effectLst>
                  <a:glow rad="1828800">
                    <a:schemeClr val="tx1">
                      <a:alpha val="14000"/>
                    </a:schemeClr>
                  </a:glow>
                </a:effectLst>
                <a:latin typeface="Railey"/>
                <a:ea typeface="Railey"/>
                <a:cs typeface="Railey"/>
                <a:sym typeface="Railey"/>
              </a:rPr>
              <a:t>🌟”</a:t>
            </a:r>
          </a:p>
        </p:txBody>
      </p:sp>
      <p:sp>
        <p:nvSpPr>
          <p:cNvPr id="12" name="TextBox 11">
            <a:extLst>
              <a:ext uri="{FF2B5EF4-FFF2-40B4-BE49-F238E27FC236}">
                <a16:creationId xmlns:a16="http://schemas.microsoft.com/office/drawing/2014/main" id="{41554E0C-00B3-829D-938E-30A7950911D5}"/>
              </a:ext>
            </a:extLst>
          </p:cNvPr>
          <p:cNvSpPr txBox="1"/>
          <p:nvPr/>
        </p:nvSpPr>
        <p:spPr>
          <a:xfrm>
            <a:off x="1704910" y="140822"/>
            <a:ext cx="14878179" cy="1482393"/>
          </a:xfrm>
          <a:prstGeom prst="rect">
            <a:avLst/>
          </a:prstGeom>
        </p:spPr>
        <p:txBody>
          <a:bodyPr lIns="0" tIns="0" rIns="0" bIns="0" rtlCol="0" anchor="t">
            <a:spAutoFit/>
          </a:bodyPr>
          <a:lstStyle/>
          <a:p>
            <a:pPr algn="ctr">
              <a:lnSpc>
                <a:spcPts val="11995"/>
              </a:lnSpc>
            </a:pPr>
            <a:r>
              <a:rPr lang="en-US" sz="8568" dirty="0">
                <a:solidFill>
                  <a:schemeClr val="accent6">
                    <a:lumMod val="75000"/>
                  </a:schemeClr>
                </a:solidFill>
                <a:effectLst>
                  <a:glow rad="292100">
                    <a:schemeClr val="tx1"/>
                  </a:glow>
                  <a:outerShdw blurRad="50800" dist="50800" dir="5400000" algn="ctr" rotWithShape="0">
                    <a:schemeClr val="bg2">
                      <a:lumMod val="50000"/>
                    </a:schemeClr>
                  </a:outerShdw>
                </a:effectLst>
                <a:latin typeface="Railey"/>
                <a:ea typeface="Railey"/>
                <a:cs typeface="Railey"/>
                <a:sym typeface="Railey"/>
              </a:rPr>
              <a:t>“🌟Community Impact &amp; </a:t>
            </a:r>
            <a:r>
              <a:rPr lang="en-US" sz="8568" dirty="0" err="1">
                <a:solidFill>
                  <a:schemeClr val="accent6">
                    <a:lumMod val="75000"/>
                  </a:schemeClr>
                </a:solidFill>
                <a:effectLst>
                  <a:glow rad="292100">
                    <a:schemeClr val="tx1"/>
                  </a:glow>
                  <a:outerShdw blurRad="50800" dist="50800" dir="5400000" algn="ctr" rotWithShape="0">
                    <a:schemeClr val="bg2">
                      <a:lumMod val="50000"/>
                    </a:schemeClr>
                  </a:outerShdw>
                </a:effectLst>
                <a:latin typeface="Railey"/>
                <a:ea typeface="Railey"/>
                <a:cs typeface="Railey"/>
                <a:sym typeface="Railey"/>
              </a:rPr>
              <a:t>FeedBack</a:t>
            </a:r>
            <a:r>
              <a:rPr lang="en-US" sz="8568" dirty="0">
                <a:solidFill>
                  <a:schemeClr val="accent6">
                    <a:lumMod val="75000"/>
                  </a:schemeClr>
                </a:solidFill>
                <a:effectLst>
                  <a:glow rad="292100">
                    <a:schemeClr val="tx1"/>
                  </a:glow>
                  <a:outerShdw blurRad="50800" dist="50800" dir="5400000" algn="ctr" rotWithShape="0">
                    <a:schemeClr val="bg2">
                      <a:lumMod val="50000"/>
                    </a:schemeClr>
                  </a:outerShdw>
                </a:effectLst>
                <a:latin typeface="Railey"/>
                <a:ea typeface="Railey"/>
                <a:cs typeface="Railey"/>
                <a:sym typeface="Railey"/>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717" b="-63673"/>
            </a:stretch>
          </a:blipFill>
        </p:spPr>
      </p:sp>
      <p:sp>
        <p:nvSpPr>
          <p:cNvPr id="3" name="Freeform 3"/>
          <p:cNvSpPr/>
          <p:nvPr/>
        </p:nvSpPr>
        <p:spPr>
          <a:xfrm>
            <a:off x="13697221" y="536959"/>
            <a:ext cx="6400456" cy="6764755"/>
          </a:xfrm>
          <a:custGeom>
            <a:avLst/>
            <a:gdLst/>
            <a:ahLst/>
            <a:cxnLst/>
            <a:rect l="l" t="t" r="r" b="b"/>
            <a:pathLst>
              <a:path w="6400456" h="6764755">
                <a:moveTo>
                  <a:pt x="0" y="0"/>
                </a:moveTo>
                <a:lnTo>
                  <a:pt x="6400456" y="0"/>
                </a:lnTo>
                <a:lnTo>
                  <a:pt x="6400456" y="6764755"/>
                </a:lnTo>
                <a:lnTo>
                  <a:pt x="0" y="6764755"/>
                </a:lnTo>
                <a:lnTo>
                  <a:pt x="0" y="0"/>
                </a:lnTo>
                <a:close/>
              </a:path>
            </a:pathLst>
          </a:custGeom>
          <a:blipFill>
            <a:blip r:embed="rId3">
              <a:alphaModFix amt="65999"/>
            </a:blip>
            <a:stretch>
              <a:fillRect/>
            </a:stretch>
          </a:blipFill>
        </p:spPr>
      </p:sp>
      <p:sp>
        <p:nvSpPr>
          <p:cNvPr id="4" name="Freeform 4"/>
          <p:cNvSpPr/>
          <p:nvPr/>
        </p:nvSpPr>
        <p:spPr>
          <a:xfrm>
            <a:off x="13124137" y="5271621"/>
            <a:ext cx="8576276" cy="7636459"/>
          </a:xfrm>
          <a:custGeom>
            <a:avLst/>
            <a:gdLst/>
            <a:ahLst/>
            <a:cxnLst/>
            <a:rect l="l" t="t" r="r" b="b"/>
            <a:pathLst>
              <a:path w="8576276" h="7636459">
                <a:moveTo>
                  <a:pt x="0" y="0"/>
                </a:moveTo>
                <a:lnTo>
                  <a:pt x="8576276" y="0"/>
                </a:lnTo>
                <a:lnTo>
                  <a:pt x="8576276" y="7636459"/>
                </a:lnTo>
                <a:lnTo>
                  <a:pt x="0" y="7636459"/>
                </a:lnTo>
                <a:lnTo>
                  <a:pt x="0" y="0"/>
                </a:lnTo>
                <a:close/>
              </a:path>
            </a:pathLst>
          </a:custGeom>
          <a:blipFill>
            <a:blip r:embed="rId4"/>
            <a:stretch>
              <a:fillRect/>
            </a:stretch>
          </a:blipFill>
        </p:spPr>
      </p:sp>
      <p:sp>
        <p:nvSpPr>
          <p:cNvPr id="5" name="Freeform 5"/>
          <p:cNvSpPr/>
          <p:nvPr/>
        </p:nvSpPr>
        <p:spPr>
          <a:xfrm>
            <a:off x="-3310872" y="0"/>
            <a:ext cx="8535668" cy="3670337"/>
          </a:xfrm>
          <a:custGeom>
            <a:avLst/>
            <a:gdLst/>
            <a:ahLst/>
            <a:cxnLst/>
            <a:rect l="l" t="t" r="r" b="b"/>
            <a:pathLst>
              <a:path w="8535668" h="3670337">
                <a:moveTo>
                  <a:pt x="0" y="0"/>
                </a:moveTo>
                <a:lnTo>
                  <a:pt x="8535669" y="0"/>
                </a:lnTo>
                <a:lnTo>
                  <a:pt x="8535669" y="3670337"/>
                </a:lnTo>
                <a:lnTo>
                  <a:pt x="0" y="3670337"/>
                </a:lnTo>
                <a:lnTo>
                  <a:pt x="0" y="0"/>
                </a:lnTo>
                <a:close/>
              </a:path>
            </a:pathLst>
          </a:custGeom>
          <a:blipFill>
            <a:blip r:embed="rId5"/>
            <a:stretch>
              <a:fillRect/>
            </a:stretch>
          </a:blipFill>
        </p:spPr>
      </p:sp>
      <p:sp>
        <p:nvSpPr>
          <p:cNvPr id="6" name="Freeform 6"/>
          <p:cNvSpPr/>
          <p:nvPr/>
        </p:nvSpPr>
        <p:spPr>
          <a:xfrm flipH="1">
            <a:off x="12117691" y="-201985"/>
            <a:ext cx="7979986" cy="3431394"/>
          </a:xfrm>
          <a:custGeom>
            <a:avLst/>
            <a:gdLst/>
            <a:ahLst/>
            <a:cxnLst/>
            <a:rect l="l" t="t" r="r" b="b"/>
            <a:pathLst>
              <a:path w="7979986" h="3431394">
                <a:moveTo>
                  <a:pt x="7979986" y="0"/>
                </a:moveTo>
                <a:lnTo>
                  <a:pt x="0" y="0"/>
                </a:lnTo>
                <a:lnTo>
                  <a:pt x="0" y="3431394"/>
                </a:lnTo>
                <a:lnTo>
                  <a:pt x="7979986" y="3431394"/>
                </a:lnTo>
                <a:lnTo>
                  <a:pt x="7979986" y="0"/>
                </a:lnTo>
                <a:close/>
              </a:path>
            </a:pathLst>
          </a:custGeom>
          <a:blipFill>
            <a:blip r:embed="rId5"/>
            <a:stretch>
              <a:fillRect/>
            </a:stretch>
          </a:blipFill>
        </p:spPr>
      </p:sp>
      <p:sp>
        <p:nvSpPr>
          <p:cNvPr id="7" name="Freeform 7"/>
          <p:cNvSpPr/>
          <p:nvPr/>
        </p:nvSpPr>
        <p:spPr>
          <a:xfrm>
            <a:off x="623953" y="-2353678"/>
            <a:ext cx="6400456" cy="6764755"/>
          </a:xfrm>
          <a:custGeom>
            <a:avLst/>
            <a:gdLst/>
            <a:ahLst/>
            <a:cxnLst/>
            <a:rect l="l" t="t" r="r" b="b"/>
            <a:pathLst>
              <a:path w="6400456" h="6764755">
                <a:moveTo>
                  <a:pt x="0" y="0"/>
                </a:moveTo>
                <a:lnTo>
                  <a:pt x="6400456" y="0"/>
                </a:lnTo>
                <a:lnTo>
                  <a:pt x="6400456" y="6764756"/>
                </a:lnTo>
                <a:lnTo>
                  <a:pt x="0" y="6764756"/>
                </a:lnTo>
                <a:lnTo>
                  <a:pt x="0" y="0"/>
                </a:lnTo>
                <a:close/>
              </a:path>
            </a:pathLst>
          </a:custGeom>
          <a:blipFill>
            <a:blip r:embed="rId3">
              <a:alphaModFix amt="65999"/>
            </a:blip>
            <a:stretch>
              <a:fillRect/>
            </a:stretch>
          </a:blipFill>
        </p:spPr>
      </p:sp>
      <p:sp>
        <p:nvSpPr>
          <p:cNvPr id="8" name="Freeform 8"/>
          <p:cNvSpPr/>
          <p:nvPr/>
        </p:nvSpPr>
        <p:spPr>
          <a:xfrm flipH="1">
            <a:off x="5654063" y="-632997"/>
            <a:ext cx="6436000" cy="12146135"/>
          </a:xfrm>
          <a:custGeom>
            <a:avLst/>
            <a:gdLst/>
            <a:ahLst/>
            <a:cxnLst/>
            <a:rect l="l" t="t" r="r" b="b"/>
            <a:pathLst>
              <a:path w="6436000" h="12146135">
                <a:moveTo>
                  <a:pt x="6436000" y="0"/>
                </a:moveTo>
                <a:lnTo>
                  <a:pt x="0" y="0"/>
                </a:lnTo>
                <a:lnTo>
                  <a:pt x="0" y="12146135"/>
                </a:lnTo>
                <a:lnTo>
                  <a:pt x="6436000" y="12146135"/>
                </a:lnTo>
                <a:lnTo>
                  <a:pt x="6436000" y="0"/>
                </a:lnTo>
                <a:close/>
              </a:path>
            </a:pathLst>
          </a:custGeom>
          <a:blipFill>
            <a:blip r:embed="rId6"/>
            <a:stretch>
              <a:fillRect/>
            </a:stretch>
          </a:blipFill>
        </p:spPr>
      </p:sp>
      <p:sp>
        <p:nvSpPr>
          <p:cNvPr id="9" name="Freeform 9"/>
          <p:cNvSpPr/>
          <p:nvPr/>
        </p:nvSpPr>
        <p:spPr>
          <a:xfrm>
            <a:off x="15842073" y="448264"/>
            <a:ext cx="6901300" cy="1880604"/>
          </a:xfrm>
          <a:custGeom>
            <a:avLst/>
            <a:gdLst/>
            <a:ahLst/>
            <a:cxnLst/>
            <a:rect l="l" t="t" r="r" b="b"/>
            <a:pathLst>
              <a:path w="6901300" h="1880604">
                <a:moveTo>
                  <a:pt x="0" y="0"/>
                </a:moveTo>
                <a:lnTo>
                  <a:pt x="6901300" y="0"/>
                </a:lnTo>
                <a:lnTo>
                  <a:pt x="6901300" y="1880604"/>
                </a:lnTo>
                <a:lnTo>
                  <a:pt x="0" y="1880604"/>
                </a:lnTo>
                <a:lnTo>
                  <a:pt x="0" y="0"/>
                </a:lnTo>
                <a:close/>
              </a:path>
            </a:pathLst>
          </a:custGeom>
          <a:blipFill>
            <a:blip r:embed="rId7">
              <a:alphaModFix amt="65999"/>
            </a:blip>
            <a:stretch>
              <a:fillRect/>
            </a:stretch>
          </a:blipFill>
        </p:spPr>
      </p:sp>
      <p:sp>
        <p:nvSpPr>
          <p:cNvPr id="10" name="Freeform 10"/>
          <p:cNvSpPr/>
          <p:nvPr/>
        </p:nvSpPr>
        <p:spPr>
          <a:xfrm>
            <a:off x="-1665894" y="4916016"/>
            <a:ext cx="4234782" cy="1048108"/>
          </a:xfrm>
          <a:custGeom>
            <a:avLst/>
            <a:gdLst/>
            <a:ahLst/>
            <a:cxnLst/>
            <a:rect l="l" t="t" r="r" b="b"/>
            <a:pathLst>
              <a:path w="4234782" h="1048108">
                <a:moveTo>
                  <a:pt x="0" y="0"/>
                </a:moveTo>
                <a:lnTo>
                  <a:pt x="4234782" y="0"/>
                </a:lnTo>
                <a:lnTo>
                  <a:pt x="4234782" y="1048109"/>
                </a:lnTo>
                <a:lnTo>
                  <a:pt x="0" y="1048109"/>
                </a:lnTo>
                <a:lnTo>
                  <a:pt x="0" y="0"/>
                </a:lnTo>
                <a:close/>
              </a:path>
            </a:pathLst>
          </a:custGeom>
          <a:blipFill>
            <a:blip r:embed="rId8">
              <a:alphaModFix amt="65999"/>
            </a:blip>
            <a:stretch>
              <a:fillRect/>
            </a:stretch>
          </a:blipFill>
        </p:spPr>
      </p:sp>
      <p:sp>
        <p:nvSpPr>
          <p:cNvPr id="11" name="Freeform 11"/>
          <p:cNvSpPr/>
          <p:nvPr/>
        </p:nvSpPr>
        <p:spPr>
          <a:xfrm>
            <a:off x="12892460" y="8889330"/>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9">
              <a:alphaModFix amt="65999"/>
            </a:blip>
            <a:stretch>
              <a:fillRect/>
            </a:stretch>
          </a:blipFill>
        </p:spPr>
      </p:sp>
      <p:sp>
        <p:nvSpPr>
          <p:cNvPr id="12" name="Freeform 12"/>
          <p:cNvSpPr/>
          <p:nvPr/>
        </p:nvSpPr>
        <p:spPr>
          <a:xfrm rot="-653381">
            <a:off x="3533726" y="5887839"/>
            <a:ext cx="1155500" cy="1407609"/>
          </a:xfrm>
          <a:custGeom>
            <a:avLst/>
            <a:gdLst/>
            <a:ahLst/>
            <a:cxnLst/>
            <a:rect l="l" t="t" r="r" b="b"/>
            <a:pathLst>
              <a:path w="1155500" h="1407609">
                <a:moveTo>
                  <a:pt x="0" y="0"/>
                </a:moveTo>
                <a:lnTo>
                  <a:pt x="1155499" y="0"/>
                </a:lnTo>
                <a:lnTo>
                  <a:pt x="1155499" y="1407608"/>
                </a:lnTo>
                <a:lnTo>
                  <a:pt x="0" y="1407608"/>
                </a:lnTo>
                <a:lnTo>
                  <a:pt x="0" y="0"/>
                </a:lnTo>
                <a:close/>
              </a:path>
            </a:pathLst>
          </a:custGeom>
          <a:blipFill>
            <a:blip r:embed="rId10"/>
            <a:stretch>
              <a:fillRect/>
            </a:stretch>
          </a:blipFill>
        </p:spPr>
      </p:sp>
      <p:sp>
        <p:nvSpPr>
          <p:cNvPr id="13" name="Freeform 13"/>
          <p:cNvSpPr/>
          <p:nvPr/>
        </p:nvSpPr>
        <p:spPr>
          <a:xfrm rot="604291" flipH="1">
            <a:off x="10849076" y="1093241"/>
            <a:ext cx="819013" cy="917939"/>
          </a:xfrm>
          <a:custGeom>
            <a:avLst/>
            <a:gdLst/>
            <a:ahLst/>
            <a:cxnLst/>
            <a:rect l="l" t="t" r="r" b="b"/>
            <a:pathLst>
              <a:path w="819013" h="917939">
                <a:moveTo>
                  <a:pt x="819013" y="0"/>
                </a:moveTo>
                <a:lnTo>
                  <a:pt x="0" y="0"/>
                </a:lnTo>
                <a:lnTo>
                  <a:pt x="0" y="917938"/>
                </a:lnTo>
                <a:lnTo>
                  <a:pt x="819013" y="917938"/>
                </a:lnTo>
                <a:lnTo>
                  <a:pt x="819013" y="0"/>
                </a:lnTo>
                <a:close/>
              </a:path>
            </a:pathLst>
          </a:custGeom>
          <a:blipFill>
            <a:blip r:embed="rId11"/>
            <a:stretch>
              <a:fillRect/>
            </a:stretch>
          </a:blipFill>
        </p:spPr>
      </p:sp>
      <p:sp>
        <p:nvSpPr>
          <p:cNvPr id="14" name="Freeform 14"/>
          <p:cNvSpPr/>
          <p:nvPr/>
        </p:nvSpPr>
        <p:spPr>
          <a:xfrm>
            <a:off x="5654063" y="8129888"/>
            <a:ext cx="677598" cy="759442"/>
          </a:xfrm>
          <a:custGeom>
            <a:avLst/>
            <a:gdLst/>
            <a:ahLst/>
            <a:cxnLst/>
            <a:rect l="l" t="t" r="r" b="b"/>
            <a:pathLst>
              <a:path w="677598" h="759442">
                <a:moveTo>
                  <a:pt x="0" y="0"/>
                </a:moveTo>
                <a:lnTo>
                  <a:pt x="677598" y="0"/>
                </a:lnTo>
                <a:lnTo>
                  <a:pt x="677598" y="759442"/>
                </a:lnTo>
                <a:lnTo>
                  <a:pt x="0" y="759442"/>
                </a:lnTo>
                <a:lnTo>
                  <a:pt x="0" y="0"/>
                </a:lnTo>
                <a:close/>
              </a:path>
            </a:pathLst>
          </a:custGeom>
          <a:blipFill>
            <a:blip r:embed="rId11"/>
            <a:stretch>
              <a:fillRect/>
            </a:stretch>
          </a:blipFill>
        </p:spPr>
      </p:sp>
      <p:sp>
        <p:nvSpPr>
          <p:cNvPr id="15" name="Freeform 15"/>
          <p:cNvSpPr/>
          <p:nvPr/>
        </p:nvSpPr>
        <p:spPr>
          <a:xfrm flipH="1">
            <a:off x="-1665894" y="6591643"/>
            <a:ext cx="7319957" cy="6517812"/>
          </a:xfrm>
          <a:custGeom>
            <a:avLst/>
            <a:gdLst/>
            <a:ahLst/>
            <a:cxnLst/>
            <a:rect l="l" t="t" r="r" b="b"/>
            <a:pathLst>
              <a:path w="7319957" h="6517812">
                <a:moveTo>
                  <a:pt x="7319957" y="0"/>
                </a:moveTo>
                <a:lnTo>
                  <a:pt x="0" y="0"/>
                </a:lnTo>
                <a:lnTo>
                  <a:pt x="0" y="6517812"/>
                </a:lnTo>
                <a:lnTo>
                  <a:pt x="7319957" y="6517812"/>
                </a:lnTo>
                <a:lnTo>
                  <a:pt x="7319957" y="0"/>
                </a:lnTo>
                <a:close/>
              </a:path>
            </a:pathLst>
          </a:custGeom>
          <a:blipFill>
            <a:blip r:embed="rId4"/>
            <a:stretch>
              <a:fillRect/>
            </a:stretch>
          </a:blipFill>
        </p:spPr>
      </p:sp>
      <p:sp>
        <p:nvSpPr>
          <p:cNvPr id="16" name="Freeform 16"/>
          <p:cNvSpPr/>
          <p:nvPr/>
        </p:nvSpPr>
        <p:spPr>
          <a:xfrm rot="752177" flipH="1">
            <a:off x="12856882" y="2723148"/>
            <a:ext cx="1286346" cy="1567004"/>
          </a:xfrm>
          <a:custGeom>
            <a:avLst/>
            <a:gdLst/>
            <a:ahLst/>
            <a:cxnLst/>
            <a:rect l="l" t="t" r="r" b="b"/>
            <a:pathLst>
              <a:path w="1286346" h="1567004">
                <a:moveTo>
                  <a:pt x="1286347" y="0"/>
                </a:moveTo>
                <a:lnTo>
                  <a:pt x="0" y="0"/>
                </a:lnTo>
                <a:lnTo>
                  <a:pt x="0" y="1567003"/>
                </a:lnTo>
                <a:lnTo>
                  <a:pt x="1286347" y="1567003"/>
                </a:lnTo>
                <a:lnTo>
                  <a:pt x="1286347" y="0"/>
                </a:lnTo>
                <a:close/>
              </a:path>
            </a:pathLst>
          </a:custGeom>
          <a:blipFill>
            <a:blip r:embed="rId10"/>
            <a:stretch>
              <a:fillRect/>
            </a:stretch>
          </a:blipFill>
        </p:spPr>
      </p:sp>
      <p:sp>
        <p:nvSpPr>
          <p:cNvPr id="17" name="TextBox 17"/>
          <p:cNvSpPr txBox="1"/>
          <p:nvPr/>
        </p:nvSpPr>
        <p:spPr>
          <a:xfrm>
            <a:off x="1732058" y="121773"/>
            <a:ext cx="15165391" cy="1552560"/>
          </a:xfrm>
          <a:prstGeom prst="rect">
            <a:avLst/>
          </a:prstGeom>
        </p:spPr>
        <p:txBody>
          <a:bodyPr lIns="0" tIns="0" rIns="0" bIns="0" rtlCol="0" anchor="t">
            <a:spAutoFit/>
          </a:bodyPr>
          <a:lstStyle/>
          <a:p>
            <a:pPr algn="ctr">
              <a:lnSpc>
                <a:spcPts val="12600"/>
              </a:lnSpc>
            </a:pPr>
            <a:r>
              <a:rPr lang="en-US" sz="9000" dirty="0">
                <a:solidFill>
                  <a:schemeClr val="accent6">
                    <a:lumMod val="75000"/>
                  </a:schemeClr>
                </a:solidFill>
                <a:effectLst>
                  <a:glow rad="1651000">
                    <a:schemeClr val="tx1">
                      <a:alpha val="14000"/>
                    </a:schemeClr>
                  </a:glow>
                </a:effectLst>
                <a:latin typeface="Railey"/>
                <a:ea typeface="Railey"/>
                <a:cs typeface="Railey"/>
                <a:sym typeface="Railey"/>
              </a:rPr>
              <a:t>“🌟Aknowledgement🌟”</a:t>
            </a:r>
          </a:p>
        </p:txBody>
      </p:sp>
      <p:sp>
        <p:nvSpPr>
          <p:cNvPr id="18" name="TextBox 18"/>
          <p:cNvSpPr txBox="1"/>
          <p:nvPr/>
        </p:nvSpPr>
        <p:spPr>
          <a:xfrm>
            <a:off x="0" y="2489553"/>
            <a:ext cx="18288000" cy="602716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gn="ctr">
              <a:lnSpc>
                <a:spcPts val="3218"/>
              </a:lnSpc>
            </a:pPr>
            <a:endParaRPr lang="en-US" sz="2298" dirty="0">
              <a:solidFill>
                <a:srgbClr val="FFFFFF"/>
              </a:solidFill>
              <a:effectLst>
                <a:glow rad="355600">
                  <a:schemeClr val="tx1">
                    <a:alpha val="65000"/>
                  </a:schemeClr>
                </a:glow>
              </a:effectLst>
              <a:latin typeface="League Spartan"/>
              <a:ea typeface="League Spartan"/>
              <a:cs typeface="League Spartan"/>
              <a:sym typeface="League Spartan"/>
            </a:endParaRPr>
          </a:p>
          <a:p>
            <a:pPr algn="ctr">
              <a:lnSpc>
                <a:spcPts val="3218"/>
              </a:lnSpc>
            </a:pPr>
            <a:r>
              <a:rPr lang="en-US" sz="2298" dirty="0">
                <a:solidFill>
                  <a:srgbClr val="FFFFFF"/>
                </a:solidFill>
                <a:effectLst>
                  <a:glow rad="355600">
                    <a:schemeClr val="tx1">
                      <a:alpha val="65000"/>
                    </a:schemeClr>
                  </a:glow>
                </a:effectLst>
                <a:latin typeface="League Spartan"/>
                <a:ea typeface="League Spartan"/>
                <a:cs typeface="League Spartan"/>
                <a:sym typeface="League Spartan"/>
              </a:rPr>
              <a:t>A heartfelt thank you to RSWS, RAS Society, and BZU Student Society, our pillars of strength and collaboration. Without your endless support, dedication, and shared vision, this drive would not have reached the heights it did. This journey would not have been the same without each one of you.</a:t>
            </a:r>
          </a:p>
          <a:p>
            <a:pPr algn="ctr">
              <a:lnSpc>
                <a:spcPts val="3218"/>
              </a:lnSpc>
            </a:pPr>
            <a:endParaRPr lang="en-US" sz="2298" dirty="0">
              <a:solidFill>
                <a:srgbClr val="FFFFFF"/>
              </a:solidFill>
              <a:effectLst>
                <a:glow rad="355600">
                  <a:schemeClr val="tx1">
                    <a:alpha val="65000"/>
                  </a:schemeClr>
                </a:glow>
              </a:effectLst>
              <a:latin typeface="League Spartan"/>
              <a:ea typeface="League Spartan"/>
              <a:cs typeface="League Spartan"/>
              <a:sym typeface="League Spartan"/>
            </a:endParaRPr>
          </a:p>
          <a:p>
            <a:pPr algn="ctr">
              <a:lnSpc>
                <a:spcPts val="3218"/>
              </a:lnSpc>
            </a:pPr>
            <a:endParaRPr lang="en-US" sz="2298" dirty="0">
              <a:solidFill>
                <a:srgbClr val="FFFFFF"/>
              </a:solidFill>
              <a:effectLst>
                <a:glow rad="355600">
                  <a:schemeClr val="tx1">
                    <a:alpha val="65000"/>
                  </a:schemeClr>
                </a:glow>
              </a:effectLst>
              <a:latin typeface="League Spartan"/>
              <a:ea typeface="League Spartan"/>
              <a:cs typeface="League Spartan"/>
              <a:sym typeface="League Spartan"/>
            </a:endParaRPr>
          </a:p>
          <a:p>
            <a:pPr algn="ctr">
              <a:lnSpc>
                <a:spcPts val="6526"/>
              </a:lnSpc>
            </a:pPr>
            <a:r>
              <a:rPr lang="en-US" sz="4661" dirty="0">
                <a:solidFill>
                  <a:srgbClr val="FFC000"/>
                </a:solidFill>
                <a:effectLst>
                  <a:glow rad="355600">
                    <a:schemeClr val="tx1">
                      <a:alpha val="65000"/>
                    </a:schemeClr>
                  </a:glow>
                </a:effectLst>
                <a:latin typeface="League Spartan"/>
                <a:ea typeface="League Spartan"/>
                <a:cs typeface="League Spartan"/>
                <a:sym typeface="League Spartan"/>
              </a:rPr>
              <a:t>“</a:t>
            </a:r>
            <a:r>
              <a:rPr lang="en-US" sz="4661" dirty="0" err="1">
                <a:solidFill>
                  <a:srgbClr val="FFC000"/>
                </a:solidFill>
                <a:effectLst>
                  <a:glow rad="355600">
                    <a:schemeClr val="tx1">
                      <a:alpha val="65000"/>
                    </a:schemeClr>
                  </a:glow>
                </a:effectLst>
                <a:latin typeface="League Spartan"/>
                <a:ea typeface="League Spartan"/>
                <a:cs typeface="League Spartan"/>
                <a:sym typeface="League Spartan"/>
              </a:rPr>
              <a:t>Qoute</a:t>
            </a:r>
            <a:r>
              <a:rPr lang="en-US" sz="4661" dirty="0">
                <a:solidFill>
                  <a:srgbClr val="FFC000"/>
                </a:solidFill>
                <a:effectLst>
                  <a:glow rad="355600">
                    <a:schemeClr val="tx1">
                      <a:alpha val="65000"/>
                    </a:schemeClr>
                  </a:glow>
                </a:effectLst>
                <a:latin typeface="League Spartan"/>
                <a:ea typeface="League Spartan"/>
                <a:cs typeface="League Spartan"/>
                <a:sym typeface="League Spartan"/>
              </a:rPr>
              <a:t>”</a:t>
            </a:r>
          </a:p>
          <a:p>
            <a:pPr algn="ctr">
              <a:lnSpc>
                <a:spcPts val="4198"/>
              </a:lnSpc>
            </a:pPr>
            <a:r>
              <a:rPr lang="en-US" sz="2998" i="1" dirty="0">
                <a:solidFill>
                  <a:srgbClr val="FFFFFF"/>
                </a:solidFill>
                <a:effectLst>
                  <a:glow rad="355600">
                    <a:schemeClr val="tx1">
                      <a:alpha val="65000"/>
                    </a:schemeClr>
                  </a:glow>
                </a:effectLst>
                <a:latin typeface="League Spartan"/>
                <a:ea typeface="League Spartan"/>
                <a:cs typeface="League Spartan"/>
                <a:sym typeface="League Spartan"/>
              </a:rPr>
              <a:t>“Alone we can do so little; together we can do so much.”</a:t>
            </a:r>
          </a:p>
          <a:p>
            <a:pPr algn="ctr">
              <a:lnSpc>
                <a:spcPts val="4198"/>
              </a:lnSpc>
            </a:pPr>
            <a:r>
              <a:rPr lang="en-US" sz="2998" i="1" dirty="0">
                <a:solidFill>
                  <a:srgbClr val="FFFFFF"/>
                </a:solidFill>
                <a:effectLst>
                  <a:glow rad="355600">
                    <a:schemeClr val="tx1">
                      <a:alpha val="65000"/>
                    </a:schemeClr>
                  </a:glow>
                </a:effectLst>
                <a:latin typeface="League Spartan"/>
                <a:ea typeface="League Spartan"/>
                <a:cs typeface="League Spartan"/>
                <a:sym typeface="League Spartan"/>
              </a:rPr>
              <a:t>Helen Keller</a:t>
            </a:r>
          </a:p>
          <a:p>
            <a:pPr algn="ctr">
              <a:lnSpc>
                <a:spcPts val="3218"/>
              </a:lnSpc>
            </a:pPr>
            <a:endParaRPr lang="en-US" sz="2998" i="1" dirty="0">
              <a:solidFill>
                <a:srgbClr val="FFFFFF"/>
              </a:solidFill>
              <a:latin typeface="League Spartan"/>
              <a:ea typeface="League Spartan"/>
              <a:cs typeface="League Spartan"/>
              <a:sym typeface="League Spartan"/>
            </a:endParaRPr>
          </a:p>
          <a:p>
            <a:pPr algn="ctr">
              <a:lnSpc>
                <a:spcPts val="3218"/>
              </a:lnSpc>
            </a:pPr>
            <a:endParaRPr lang="en-US" sz="2998" i="1" dirty="0">
              <a:solidFill>
                <a:srgbClr val="FFFFFF"/>
              </a:solidFill>
              <a:latin typeface="League Spartan"/>
              <a:ea typeface="League Spartan"/>
              <a:cs typeface="League Spartan"/>
              <a:sym typeface="League Spartan"/>
            </a:endParaRPr>
          </a:p>
          <a:p>
            <a:pPr algn="ctr">
              <a:lnSpc>
                <a:spcPts val="3218"/>
              </a:lnSpc>
            </a:pPr>
            <a:endParaRPr lang="en-US" sz="2998" i="1" dirty="0">
              <a:solidFill>
                <a:srgbClr val="FFFFFF"/>
              </a:solidFill>
              <a:latin typeface="League Spartan"/>
              <a:ea typeface="League Spartan"/>
              <a:cs typeface="League Spartan"/>
              <a:sym typeface="League Spartan"/>
            </a:endParaRPr>
          </a:p>
          <a:p>
            <a:pPr algn="ctr">
              <a:lnSpc>
                <a:spcPts val="3218"/>
              </a:lnSpc>
            </a:pPr>
            <a:endParaRPr lang="en-US" sz="2998" i="1" dirty="0">
              <a:solidFill>
                <a:srgbClr val="FFFFFF"/>
              </a:solidFill>
              <a:latin typeface="League Spartan"/>
              <a:ea typeface="League Spartan"/>
              <a:cs typeface="League Spartan"/>
              <a:sym typeface="League Spartan"/>
            </a:endParaRPr>
          </a:p>
        </p:txBody>
      </p:sp>
      <p:sp>
        <p:nvSpPr>
          <p:cNvPr id="19" name="TextBox 17">
            <a:extLst>
              <a:ext uri="{FF2B5EF4-FFF2-40B4-BE49-F238E27FC236}">
                <a16:creationId xmlns:a16="http://schemas.microsoft.com/office/drawing/2014/main" id="{0D7FEF17-8459-4AD5-0B56-97A0094503F3}"/>
              </a:ext>
            </a:extLst>
          </p:cNvPr>
          <p:cNvSpPr txBox="1"/>
          <p:nvPr/>
        </p:nvSpPr>
        <p:spPr>
          <a:xfrm>
            <a:off x="1732058" y="114640"/>
            <a:ext cx="15165391" cy="1552560"/>
          </a:xfrm>
          <a:prstGeom prst="rect">
            <a:avLst/>
          </a:prstGeom>
        </p:spPr>
        <p:txBody>
          <a:bodyPr lIns="0" tIns="0" rIns="0" bIns="0" rtlCol="0" anchor="t">
            <a:spAutoFit/>
          </a:bodyPr>
          <a:lstStyle/>
          <a:p>
            <a:pPr algn="ctr">
              <a:lnSpc>
                <a:spcPts val="12600"/>
              </a:lnSpc>
            </a:pPr>
            <a:r>
              <a:rPr lang="en-US" sz="9000" dirty="0">
                <a:solidFill>
                  <a:schemeClr val="accent6">
                    <a:lumMod val="75000"/>
                  </a:schemeClr>
                </a:solidFill>
                <a:effectLst>
                  <a:glow rad="152400">
                    <a:schemeClr val="tx1"/>
                  </a:glow>
                  <a:outerShdw blurRad="50800" dist="50800" dir="5400000" algn="ctr" rotWithShape="0">
                    <a:schemeClr val="bg2">
                      <a:lumMod val="50000"/>
                    </a:schemeClr>
                  </a:outerShdw>
                </a:effectLst>
                <a:latin typeface="Railey"/>
                <a:ea typeface="Railey"/>
                <a:cs typeface="Railey"/>
                <a:sym typeface="Railey"/>
              </a:rPr>
              <a:t>“🌟Aknowledgement🌟”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717" b="-63673"/>
            </a:stretch>
          </a:blipFill>
        </p:spPr>
      </p:sp>
      <p:sp>
        <p:nvSpPr>
          <p:cNvPr id="3" name="Freeform 3"/>
          <p:cNvSpPr/>
          <p:nvPr/>
        </p:nvSpPr>
        <p:spPr>
          <a:xfrm rot="538171">
            <a:off x="5944960" y="-4231519"/>
            <a:ext cx="5881605" cy="6216373"/>
          </a:xfrm>
          <a:custGeom>
            <a:avLst/>
            <a:gdLst/>
            <a:ahLst/>
            <a:cxnLst/>
            <a:rect l="l" t="t" r="r" b="b"/>
            <a:pathLst>
              <a:path w="5881605" h="6216373">
                <a:moveTo>
                  <a:pt x="0" y="0"/>
                </a:moveTo>
                <a:lnTo>
                  <a:pt x="5881605" y="0"/>
                </a:lnTo>
                <a:lnTo>
                  <a:pt x="5881605" y="6216372"/>
                </a:lnTo>
                <a:lnTo>
                  <a:pt x="0" y="6216372"/>
                </a:lnTo>
                <a:lnTo>
                  <a:pt x="0" y="0"/>
                </a:lnTo>
                <a:close/>
              </a:path>
            </a:pathLst>
          </a:custGeom>
          <a:blipFill>
            <a:blip r:embed="rId3">
              <a:alphaModFix amt="67000"/>
            </a:blip>
            <a:stretch>
              <a:fillRect/>
            </a:stretch>
          </a:blipFill>
        </p:spPr>
      </p:sp>
      <p:grpSp>
        <p:nvGrpSpPr>
          <p:cNvPr id="4" name="Group 4"/>
          <p:cNvGrpSpPr/>
          <p:nvPr/>
        </p:nvGrpSpPr>
        <p:grpSpPr>
          <a:xfrm>
            <a:off x="4241368" y="7228179"/>
            <a:ext cx="7141649" cy="2431496"/>
            <a:chOff x="0" y="0"/>
            <a:chExt cx="1880928" cy="640394"/>
          </a:xfrm>
        </p:grpSpPr>
        <p:sp>
          <p:nvSpPr>
            <p:cNvPr id="5" name="Freeform 5"/>
            <p:cNvSpPr/>
            <p:nvPr/>
          </p:nvSpPr>
          <p:spPr>
            <a:xfrm>
              <a:off x="0" y="0"/>
              <a:ext cx="1880928" cy="640394"/>
            </a:xfrm>
            <a:custGeom>
              <a:avLst/>
              <a:gdLst/>
              <a:ahLst/>
              <a:cxnLst/>
              <a:rect l="l" t="t" r="r" b="b"/>
              <a:pathLst>
                <a:path w="1880928" h="640394">
                  <a:moveTo>
                    <a:pt x="55287" y="0"/>
                  </a:moveTo>
                  <a:lnTo>
                    <a:pt x="1825641" y="0"/>
                  </a:lnTo>
                  <a:cubicBezTo>
                    <a:pt x="1856175" y="0"/>
                    <a:pt x="1880928" y="24753"/>
                    <a:pt x="1880928" y="55287"/>
                  </a:cubicBezTo>
                  <a:lnTo>
                    <a:pt x="1880928" y="585107"/>
                  </a:lnTo>
                  <a:cubicBezTo>
                    <a:pt x="1880928" y="615641"/>
                    <a:pt x="1856175" y="640394"/>
                    <a:pt x="1825641" y="640394"/>
                  </a:cubicBezTo>
                  <a:lnTo>
                    <a:pt x="55287" y="640394"/>
                  </a:lnTo>
                  <a:cubicBezTo>
                    <a:pt x="24753" y="640394"/>
                    <a:pt x="0" y="615641"/>
                    <a:pt x="0" y="585107"/>
                  </a:cubicBezTo>
                  <a:lnTo>
                    <a:pt x="0" y="55287"/>
                  </a:lnTo>
                  <a:cubicBezTo>
                    <a:pt x="0" y="24753"/>
                    <a:pt x="24753" y="0"/>
                    <a:pt x="55287" y="0"/>
                  </a:cubicBezTo>
                  <a:close/>
                </a:path>
              </a:pathLst>
            </a:custGeom>
            <a:solidFill>
              <a:srgbClr val="29325C"/>
            </a:solidFill>
            <a:ln w="19050" cap="rnd">
              <a:solidFill>
                <a:srgbClr val="7ED6D2"/>
              </a:solidFill>
              <a:prstDash val="solid"/>
              <a:round/>
            </a:ln>
          </p:spPr>
        </p:sp>
        <p:sp>
          <p:nvSpPr>
            <p:cNvPr id="6" name="TextBox 6"/>
            <p:cNvSpPr txBox="1"/>
            <p:nvPr/>
          </p:nvSpPr>
          <p:spPr>
            <a:xfrm>
              <a:off x="0" y="-38100"/>
              <a:ext cx="1880928" cy="678494"/>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1103992" y="2889330"/>
            <a:ext cx="8576276" cy="7636459"/>
          </a:xfrm>
          <a:custGeom>
            <a:avLst/>
            <a:gdLst/>
            <a:ahLst/>
            <a:cxnLst/>
            <a:rect l="l" t="t" r="r" b="b"/>
            <a:pathLst>
              <a:path w="8576276" h="7636459">
                <a:moveTo>
                  <a:pt x="0" y="0"/>
                </a:moveTo>
                <a:lnTo>
                  <a:pt x="8576276" y="0"/>
                </a:lnTo>
                <a:lnTo>
                  <a:pt x="8576276" y="7636459"/>
                </a:lnTo>
                <a:lnTo>
                  <a:pt x="0" y="7636459"/>
                </a:lnTo>
                <a:lnTo>
                  <a:pt x="0" y="0"/>
                </a:lnTo>
                <a:close/>
              </a:path>
            </a:pathLst>
          </a:custGeom>
          <a:blipFill>
            <a:blip r:embed="rId4"/>
            <a:stretch>
              <a:fillRect/>
            </a:stretch>
          </a:blipFill>
        </p:spPr>
      </p:sp>
      <p:sp>
        <p:nvSpPr>
          <p:cNvPr id="8" name="Freeform 8"/>
          <p:cNvSpPr/>
          <p:nvPr/>
        </p:nvSpPr>
        <p:spPr>
          <a:xfrm flipH="1">
            <a:off x="-392240" y="1958294"/>
            <a:ext cx="5655722" cy="10673580"/>
          </a:xfrm>
          <a:custGeom>
            <a:avLst/>
            <a:gdLst/>
            <a:ahLst/>
            <a:cxnLst/>
            <a:rect l="l" t="t" r="r" b="b"/>
            <a:pathLst>
              <a:path w="5655722" h="10673580">
                <a:moveTo>
                  <a:pt x="5655722" y="0"/>
                </a:moveTo>
                <a:lnTo>
                  <a:pt x="0" y="0"/>
                </a:lnTo>
                <a:lnTo>
                  <a:pt x="0" y="10673580"/>
                </a:lnTo>
                <a:lnTo>
                  <a:pt x="5655722" y="10673580"/>
                </a:lnTo>
                <a:lnTo>
                  <a:pt x="5655722" y="0"/>
                </a:lnTo>
                <a:close/>
              </a:path>
            </a:pathLst>
          </a:custGeom>
          <a:blipFill>
            <a:blip r:embed="rId5"/>
            <a:stretch>
              <a:fillRect/>
            </a:stretch>
          </a:blipFill>
        </p:spPr>
      </p:sp>
      <p:sp>
        <p:nvSpPr>
          <p:cNvPr id="9" name="Freeform 9"/>
          <p:cNvSpPr/>
          <p:nvPr/>
        </p:nvSpPr>
        <p:spPr>
          <a:xfrm rot="63708">
            <a:off x="-4701418" y="5781144"/>
            <a:ext cx="5881605" cy="6216373"/>
          </a:xfrm>
          <a:custGeom>
            <a:avLst/>
            <a:gdLst/>
            <a:ahLst/>
            <a:cxnLst/>
            <a:rect l="l" t="t" r="r" b="b"/>
            <a:pathLst>
              <a:path w="5881605" h="6216373">
                <a:moveTo>
                  <a:pt x="0" y="0"/>
                </a:moveTo>
                <a:lnTo>
                  <a:pt x="5881605" y="0"/>
                </a:lnTo>
                <a:lnTo>
                  <a:pt x="5881605" y="6216373"/>
                </a:lnTo>
                <a:lnTo>
                  <a:pt x="0" y="6216373"/>
                </a:lnTo>
                <a:lnTo>
                  <a:pt x="0" y="0"/>
                </a:lnTo>
                <a:close/>
              </a:path>
            </a:pathLst>
          </a:custGeom>
          <a:blipFill>
            <a:blip r:embed="rId3">
              <a:alphaModFix amt="63000"/>
            </a:blip>
            <a:stretch>
              <a:fillRect/>
            </a:stretch>
          </a:blipFill>
        </p:spPr>
      </p:sp>
      <p:sp>
        <p:nvSpPr>
          <p:cNvPr id="10" name="Freeform 10"/>
          <p:cNvSpPr/>
          <p:nvPr/>
        </p:nvSpPr>
        <p:spPr>
          <a:xfrm>
            <a:off x="1477536" y="485739"/>
            <a:ext cx="1286346" cy="1567004"/>
          </a:xfrm>
          <a:custGeom>
            <a:avLst/>
            <a:gdLst/>
            <a:ahLst/>
            <a:cxnLst/>
            <a:rect l="l" t="t" r="r" b="b"/>
            <a:pathLst>
              <a:path w="1286346" h="1567004">
                <a:moveTo>
                  <a:pt x="0" y="0"/>
                </a:moveTo>
                <a:lnTo>
                  <a:pt x="1286346" y="0"/>
                </a:lnTo>
                <a:lnTo>
                  <a:pt x="1286346" y="1567004"/>
                </a:lnTo>
                <a:lnTo>
                  <a:pt x="0" y="1567004"/>
                </a:lnTo>
                <a:lnTo>
                  <a:pt x="0" y="0"/>
                </a:lnTo>
                <a:close/>
              </a:path>
            </a:pathLst>
          </a:custGeom>
          <a:blipFill>
            <a:blip r:embed="rId6"/>
            <a:stretch>
              <a:fillRect/>
            </a:stretch>
          </a:blipFill>
        </p:spPr>
      </p:sp>
      <p:sp>
        <p:nvSpPr>
          <p:cNvPr id="11" name="Freeform 11"/>
          <p:cNvSpPr/>
          <p:nvPr/>
        </p:nvSpPr>
        <p:spPr>
          <a:xfrm>
            <a:off x="9144000" y="248999"/>
            <a:ext cx="8535668" cy="3670337"/>
          </a:xfrm>
          <a:custGeom>
            <a:avLst/>
            <a:gdLst/>
            <a:ahLst/>
            <a:cxnLst/>
            <a:rect l="l" t="t" r="r" b="b"/>
            <a:pathLst>
              <a:path w="8535668" h="3670337">
                <a:moveTo>
                  <a:pt x="0" y="0"/>
                </a:moveTo>
                <a:lnTo>
                  <a:pt x="8535668" y="0"/>
                </a:lnTo>
                <a:lnTo>
                  <a:pt x="8535668" y="3670337"/>
                </a:lnTo>
                <a:lnTo>
                  <a:pt x="0" y="3670337"/>
                </a:lnTo>
                <a:lnTo>
                  <a:pt x="0" y="0"/>
                </a:lnTo>
                <a:close/>
              </a:path>
            </a:pathLst>
          </a:custGeom>
          <a:blipFill>
            <a:blip r:embed="rId7"/>
            <a:stretch>
              <a:fillRect/>
            </a:stretch>
          </a:blipFill>
        </p:spPr>
      </p:sp>
      <p:sp>
        <p:nvSpPr>
          <p:cNvPr id="12" name="Freeform 12"/>
          <p:cNvSpPr/>
          <p:nvPr/>
        </p:nvSpPr>
        <p:spPr>
          <a:xfrm>
            <a:off x="4215067" y="6120035"/>
            <a:ext cx="1048415" cy="1175049"/>
          </a:xfrm>
          <a:custGeom>
            <a:avLst/>
            <a:gdLst/>
            <a:ahLst/>
            <a:cxnLst/>
            <a:rect l="l" t="t" r="r" b="b"/>
            <a:pathLst>
              <a:path w="1048415" h="1175049">
                <a:moveTo>
                  <a:pt x="0" y="0"/>
                </a:moveTo>
                <a:lnTo>
                  <a:pt x="1048415" y="0"/>
                </a:lnTo>
                <a:lnTo>
                  <a:pt x="1048415" y="1175049"/>
                </a:lnTo>
                <a:lnTo>
                  <a:pt x="0" y="1175049"/>
                </a:lnTo>
                <a:lnTo>
                  <a:pt x="0" y="0"/>
                </a:lnTo>
                <a:close/>
              </a:path>
            </a:pathLst>
          </a:custGeom>
          <a:blipFill>
            <a:blip r:embed="rId8"/>
            <a:stretch>
              <a:fillRect/>
            </a:stretch>
          </a:blipFill>
        </p:spPr>
      </p:sp>
      <p:sp>
        <p:nvSpPr>
          <p:cNvPr id="13" name="Freeform 13"/>
          <p:cNvSpPr/>
          <p:nvPr/>
        </p:nvSpPr>
        <p:spPr>
          <a:xfrm>
            <a:off x="13411834" y="7779071"/>
            <a:ext cx="6901300" cy="1880604"/>
          </a:xfrm>
          <a:custGeom>
            <a:avLst/>
            <a:gdLst/>
            <a:ahLst/>
            <a:cxnLst/>
            <a:rect l="l" t="t" r="r" b="b"/>
            <a:pathLst>
              <a:path w="6901300" h="1880604">
                <a:moveTo>
                  <a:pt x="0" y="0"/>
                </a:moveTo>
                <a:lnTo>
                  <a:pt x="6901300" y="0"/>
                </a:lnTo>
                <a:lnTo>
                  <a:pt x="6901300" y="1880604"/>
                </a:lnTo>
                <a:lnTo>
                  <a:pt x="0" y="1880604"/>
                </a:lnTo>
                <a:lnTo>
                  <a:pt x="0" y="0"/>
                </a:lnTo>
                <a:close/>
              </a:path>
            </a:pathLst>
          </a:custGeom>
          <a:blipFill>
            <a:blip r:embed="rId9">
              <a:alphaModFix amt="65999"/>
            </a:blip>
            <a:stretch>
              <a:fillRect/>
            </a:stretch>
          </a:blipFill>
        </p:spPr>
      </p:sp>
      <p:sp>
        <p:nvSpPr>
          <p:cNvPr id="14" name="Freeform 14"/>
          <p:cNvSpPr/>
          <p:nvPr/>
        </p:nvSpPr>
        <p:spPr>
          <a:xfrm>
            <a:off x="-1583795" y="2052743"/>
            <a:ext cx="4234782" cy="1048108"/>
          </a:xfrm>
          <a:custGeom>
            <a:avLst/>
            <a:gdLst/>
            <a:ahLst/>
            <a:cxnLst/>
            <a:rect l="l" t="t" r="r" b="b"/>
            <a:pathLst>
              <a:path w="4234782" h="1048108">
                <a:moveTo>
                  <a:pt x="0" y="0"/>
                </a:moveTo>
                <a:lnTo>
                  <a:pt x="4234782" y="0"/>
                </a:lnTo>
                <a:lnTo>
                  <a:pt x="4234782" y="1048108"/>
                </a:lnTo>
                <a:lnTo>
                  <a:pt x="0" y="1048108"/>
                </a:lnTo>
                <a:lnTo>
                  <a:pt x="0" y="0"/>
                </a:lnTo>
                <a:close/>
              </a:path>
            </a:pathLst>
          </a:custGeom>
          <a:blipFill>
            <a:blip r:embed="rId10">
              <a:alphaModFix amt="65999"/>
            </a:blip>
            <a:stretch>
              <a:fillRect/>
            </a:stretch>
          </a:blipFill>
        </p:spPr>
      </p:sp>
      <p:sp>
        <p:nvSpPr>
          <p:cNvPr id="15" name="Freeform 15"/>
          <p:cNvSpPr/>
          <p:nvPr/>
        </p:nvSpPr>
        <p:spPr>
          <a:xfrm>
            <a:off x="5496327" y="8889330"/>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11">
              <a:alphaModFix amt="65999"/>
            </a:blip>
            <a:stretch>
              <a:fillRect/>
            </a:stretch>
          </a:blipFill>
        </p:spPr>
      </p:sp>
      <p:sp>
        <p:nvSpPr>
          <p:cNvPr id="16" name="Freeform 16"/>
          <p:cNvSpPr/>
          <p:nvPr/>
        </p:nvSpPr>
        <p:spPr>
          <a:xfrm rot="1300320" flipH="1">
            <a:off x="11562930" y="1028700"/>
            <a:ext cx="1048415" cy="1175049"/>
          </a:xfrm>
          <a:custGeom>
            <a:avLst/>
            <a:gdLst/>
            <a:ahLst/>
            <a:cxnLst/>
            <a:rect l="l" t="t" r="r" b="b"/>
            <a:pathLst>
              <a:path w="1048415" h="1175049">
                <a:moveTo>
                  <a:pt x="1048415" y="0"/>
                </a:moveTo>
                <a:lnTo>
                  <a:pt x="0" y="0"/>
                </a:lnTo>
                <a:lnTo>
                  <a:pt x="0" y="1175049"/>
                </a:lnTo>
                <a:lnTo>
                  <a:pt x="1048415" y="1175049"/>
                </a:lnTo>
                <a:lnTo>
                  <a:pt x="1048415" y="0"/>
                </a:lnTo>
                <a:close/>
              </a:path>
            </a:pathLst>
          </a:custGeom>
          <a:blipFill>
            <a:blip r:embed="rId8"/>
            <a:stretch>
              <a:fillRect/>
            </a:stretch>
          </a:blipFill>
        </p:spPr>
      </p:sp>
      <p:sp>
        <p:nvSpPr>
          <p:cNvPr id="17" name="Freeform 17"/>
          <p:cNvSpPr/>
          <p:nvPr/>
        </p:nvSpPr>
        <p:spPr>
          <a:xfrm>
            <a:off x="13411834" y="4854784"/>
            <a:ext cx="5881605" cy="6216373"/>
          </a:xfrm>
          <a:custGeom>
            <a:avLst/>
            <a:gdLst/>
            <a:ahLst/>
            <a:cxnLst/>
            <a:rect l="l" t="t" r="r" b="b"/>
            <a:pathLst>
              <a:path w="5881605" h="6216373">
                <a:moveTo>
                  <a:pt x="0" y="0"/>
                </a:moveTo>
                <a:lnTo>
                  <a:pt x="5881605" y="0"/>
                </a:lnTo>
                <a:lnTo>
                  <a:pt x="5881605" y="6216372"/>
                </a:lnTo>
                <a:lnTo>
                  <a:pt x="0" y="6216372"/>
                </a:lnTo>
                <a:lnTo>
                  <a:pt x="0" y="0"/>
                </a:lnTo>
                <a:close/>
              </a:path>
            </a:pathLst>
          </a:custGeom>
          <a:blipFill>
            <a:blip r:embed="rId3"/>
            <a:stretch>
              <a:fillRect/>
            </a:stretch>
          </a:blipFill>
        </p:spPr>
      </p:sp>
      <p:sp>
        <p:nvSpPr>
          <p:cNvPr id="18" name="TextBox 18"/>
          <p:cNvSpPr txBox="1"/>
          <p:nvPr/>
        </p:nvSpPr>
        <p:spPr>
          <a:xfrm>
            <a:off x="4581018" y="7186821"/>
            <a:ext cx="6522973" cy="2374614"/>
          </a:xfrm>
          <a:prstGeom prst="rect">
            <a:avLst/>
          </a:prstGeom>
        </p:spPr>
        <p:txBody>
          <a:bodyPr lIns="0" tIns="0" rIns="0" bIns="0" rtlCol="0" anchor="t">
            <a:spAutoFit/>
          </a:bodyPr>
          <a:lstStyle/>
          <a:p>
            <a:pPr algn="ctr">
              <a:lnSpc>
                <a:spcPts val="6140"/>
              </a:lnSpc>
            </a:pPr>
            <a:r>
              <a:rPr lang="en-US" sz="4386" dirty="0">
                <a:solidFill>
                  <a:srgbClr val="807131"/>
                </a:solidFill>
                <a:effectLst>
                  <a:glow rad="1651000">
                    <a:srgbClr val="FFC000">
                      <a:alpha val="16000"/>
                    </a:srgbClr>
                  </a:glow>
                </a:effectLst>
                <a:latin typeface="Times New Roman Condensed"/>
                <a:ea typeface="Times New Roman Condensed"/>
                <a:cs typeface="Times New Roman Condensed"/>
                <a:sym typeface="Times New Roman Condensed"/>
              </a:rPr>
              <a:t>Presented By</a:t>
            </a:r>
          </a:p>
          <a:p>
            <a:pPr algn="ctr">
              <a:lnSpc>
                <a:spcPts val="6140"/>
              </a:lnSpc>
            </a:pPr>
            <a:r>
              <a:rPr lang="en-US" sz="4386" dirty="0">
                <a:solidFill>
                  <a:srgbClr val="807131"/>
                </a:solidFill>
                <a:effectLst>
                  <a:glow rad="1651000">
                    <a:srgbClr val="FFC000">
                      <a:alpha val="16000"/>
                    </a:srgbClr>
                  </a:glow>
                </a:effectLst>
                <a:latin typeface="Times New Roman Condensed"/>
                <a:ea typeface="Times New Roman Condensed"/>
                <a:cs typeface="Times New Roman Condensed"/>
                <a:sym typeface="Times New Roman Condensed"/>
              </a:rPr>
              <a:t>Muhammad Maauz Mansoor</a:t>
            </a:r>
          </a:p>
          <a:p>
            <a:pPr algn="ctr">
              <a:lnSpc>
                <a:spcPts val="6140"/>
              </a:lnSpc>
            </a:pPr>
            <a:r>
              <a:rPr lang="en-US" sz="4386" dirty="0">
                <a:solidFill>
                  <a:srgbClr val="807131"/>
                </a:solidFill>
                <a:effectLst>
                  <a:glow rad="1651000">
                    <a:srgbClr val="FFC000">
                      <a:alpha val="16000"/>
                    </a:srgbClr>
                  </a:glow>
                </a:effectLst>
                <a:latin typeface="Times New Roman Condensed"/>
                <a:ea typeface="Times New Roman Condensed"/>
                <a:cs typeface="Times New Roman Condensed"/>
                <a:sym typeface="Times New Roman Condensed"/>
              </a:rPr>
              <a:t>Roll No 233599</a:t>
            </a:r>
          </a:p>
        </p:txBody>
      </p:sp>
      <p:sp>
        <p:nvSpPr>
          <p:cNvPr id="19" name="TextBox 19"/>
          <p:cNvSpPr txBox="1"/>
          <p:nvPr/>
        </p:nvSpPr>
        <p:spPr>
          <a:xfrm>
            <a:off x="533596" y="633960"/>
            <a:ext cx="17584840" cy="2628925"/>
          </a:xfrm>
          <a:prstGeom prst="rect">
            <a:avLst/>
          </a:prstGeom>
        </p:spPr>
        <p:txBody>
          <a:bodyPr lIns="0" tIns="0" rIns="0" bIns="0" rtlCol="0" anchor="t">
            <a:spAutoFit/>
          </a:bodyPr>
          <a:lstStyle/>
          <a:p>
            <a:pPr algn="l">
              <a:lnSpc>
                <a:spcPts val="20470"/>
              </a:lnSpc>
            </a:pPr>
            <a:r>
              <a:rPr lang="en-US" sz="14621" dirty="0">
                <a:solidFill>
                  <a:srgbClr val="FFF0B0"/>
                </a:solidFill>
                <a:effectLst>
                  <a:glow rad="1651000">
                    <a:schemeClr val="tx1">
                      <a:alpha val="15000"/>
                    </a:schemeClr>
                  </a:glow>
                </a:effectLst>
                <a:latin typeface="Bright Sunshine"/>
                <a:ea typeface="Bright Sunshine"/>
                <a:cs typeface="Bright Sunshine"/>
                <a:sym typeface="Bright Sunshine"/>
              </a:rPr>
              <a:t>“Civic &amp; Community Project”</a:t>
            </a:r>
          </a:p>
        </p:txBody>
      </p:sp>
      <p:sp>
        <p:nvSpPr>
          <p:cNvPr id="20" name="TextBox 20"/>
          <p:cNvSpPr txBox="1"/>
          <p:nvPr/>
        </p:nvSpPr>
        <p:spPr>
          <a:xfrm>
            <a:off x="3459121" y="4084847"/>
            <a:ext cx="10657499" cy="1482906"/>
          </a:xfrm>
          <a:prstGeom prst="rect">
            <a:avLst/>
          </a:prstGeom>
          <a:effectLst>
            <a:glow rad="1905000">
              <a:schemeClr val="accent1">
                <a:alpha val="9000"/>
              </a:schemeClr>
            </a:glow>
          </a:effectLst>
        </p:spPr>
        <p:txBody>
          <a:bodyPr lIns="0" tIns="0" rIns="0" bIns="0" rtlCol="0" anchor="t">
            <a:spAutoFit/>
          </a:bodyPr>
          <a:lstStyle/>
          <a:p>
            <a:pPr algn="l">
              <a:lnSpc>
                <a:spcPts val="11964"/>
              </a:lnSpc>
            </a:pPr>
            <a:r>
              <a:rPr lang="en-US" sz="8545" dirty="0">
                <a:solidFill>
                  <a:srgbClr val="BD844F"/>
                </a:solidFill>
                <a:effectLst>
                  <a:glow rad="1574800">
                    <a:srgbClr val="FFC000">
                      <a:alpha val="14000"/>
                    </a:srgbClr>
                  </a:glow>
                </a:effectLst>
                <a:latin typeface="Railey"/>
                <a:ea typeface="Railey"/>
                <a:cs typeface="Railey"/>
                <a:sym typeface="Railey"/>
              </a:rPr>
              <a:t>Ramadan Iftar Drive 2k25</a:t>
            </a:r>
          </a:p>
        </p:txBody>
      </p:sp>
      <p:sp>
        <p:nvSpPr>
          <p:cNvPr id="21" name="TextBox 20">
            <a:extLst>
              <a:ext uri="{FF2B5EF4-FFF2-40B4-BE49-F238E27FC236}">
                <a16:creationId xmlns:a16="http://schemas.microsoft.com/office/drawing/2014/main" id="{A30BD121-1EAF-D14E-633E-D2DF56B7C395}"/>
              </a:ext>
            </a:extLst>
          </p:cNvPr>
          <p:cNvSpPr txBox="1"/>
          <p:nvPr/>
        </p:nvSpPr>
        <p:spPr>
          <a:xfrm>
            <a:off x="3463734" y="4091761"/>
            <a:ext cx="10657499" cy="1482906"/>
          </a:xfrm>
          <a:prstGeom prst="rect">
            <a:avLst/>
          </a:prstGeom>
          <a:effectLst>
            <a:glow rad="1905000">
              <a:schemeClr val="accent1">
                <a:alpha val="9000"/>
              </a:schemeClr>
            </a:glow>
          </a:effectLst>
        </p:spPr>
        <p:txBody>
          <a:bodyPr lIns="0" tIns="0" rIns="0" bIns="0" rtlCol="0" anchor="t">
            <a:spAutoFit/>
          </a:bodyPr>
          <a:lstStyle/>
          <a:p>
            <a:pPr algn="l">
              <a:lnSpc>
                <a:spcPts val="11964"/>
              </a:lnSpc>
            </a:pPr>
            <a:r>
              <a:rPr lang="en-US" sz="8545" dirty="0">
                <a:solidFill>
                  <a:srgbClr val="BD844F"/>
                </a:solidFill>
                <a:effectLst>
                  <a:glow rad="76200">
                    <a:schemeClr val="tx1"/>
                  </a:glow>
                  <a:outerShdw blurRad="50800" dist="50800" dir="5400000" algn="ctr" rotWithShape="0">
                    <a:schemeClr val="tx1"/>
                  </a:outerShdw>
                </a:effectLst>
                <a:latin typeface="Railey"/>
                <a:ea typeface="Railey"/>
                <a:cs typeface="Railey"/>
                <a:sym typeface="Railey"/>
              </a:rPr>
              <a:t>Ramadan Iftar Drive 2k25</a:t>
            </a:r>
          </a:p>
        </p:txBody>
      </p:sp>
      <p:sp>
        <p:nvSpPr>
          <p:cNvPr id="22" name="TextBox 18">
            <a:extLst>
              <a:ext uri="{FF2B5EF4-FFF2-40B4-BE49-F238E27FC236}">
                <a16:creationId xmlns:a16="http://schemas.microsoft.com/office/drawing/2014/main" id="{5E383479-A633-3226-4312-43BA3A71B09B}"/>
              </a:ext>
            </a:extLst>
          </p:cNvPr>
          <p:cNvSpPr txBox="1"/>
          <p:nvPr/>
        </p:nvSpPr>
        <p:spPr>
          <a:xfrm>
            <a:off x="4607319" y="7218036"/>
            <a:ext cx="6522973" cy="2374614"/>
          </a:xfrm>
          <a:prstGeom prst="rect">
            <a:avLst/>
          </a:prstGeom>
          <a:effectLst>
            <a:reflection stA="0" endPos="65000" dist="50800" dir="5400000" sy="-100000" algn="bl" rotWithShape="0"/>
          </a:effectLst>
        </p:spPr>
        <p:txBody>
          <a:bodyPr lIns="0" tIns="0" rIns="0" bIns="0" rtlCol="0" anchor="t">
            <a:spAutoFit/>
          </a:bodyPr>
          <a:lstStyle/>
          <a:p>
            <a:pPr algn="ctr">
              <a:lnSpc>
                <a:spcPts val="6140"/>
              </a:lnSpc>
            </a:pPr>
            <a:r>
              <a:rPr lang="en-US" sz="4386" dirty="0">
                <a:solidFill>
                  <a:schemeClr val="bg1"/>
                </a:solidFill>
                <a:effectLst>
                  <a:glow rad="254000">
                    <a:schemeClr val="tx2">
                      <a:lumMod val="50000"/>
                      <a:alpha val="62000"/>
                    </a:schemeClr>
                  </a:glow>
                  <a:outerShdw blurRad="50800" dist="88900" dir="5400000" algn="ctr" rotWithShape="0">
                    <a:schemeClr val="tx1"/>
                  </a:outerShdw>
                  <a:reflection stA="0" endPos="65000" dist="50800" dir="5400000" sy="-100000" algn="bl" rotWithShape="0"/>
                </a:effectLst>
                <a:latin typeface="Times New Roman Condensed"/>
                <a:ea typeface="Times New Roman Condensed"/>
                <a:cs typeface="Times New Roman Condensed"/>
                <a:sym typeface="Times New Roman Condensed"/>
              </a:rPr>
              <a:t>Presented By</a:t>
            </a:r>
          </a:p>
          <a:p>
            <a:pPr algn="ctr">
              <a:lnSpc>
                <a:spcPts val="6140"/>
              </a:lnSpc>
            </a:pPr>
            <a:r>
              <a:rPr lang="en-US" sz="4386" dirty="0">
                <a:solidFill>
                  <a:schemeClr val="bg1"/>
                </a:solidFill>
                <a:effectLst>
                  <a:glow rad="254000">
                    <a:schemeClr val="tx2">
                      <a:lumMod val="50000"/>
                      <a:alpha val="62000"/>
                    </a:schemeClr>
                  </a:glow>
                  <a:outerShdw blurRad="50800" dist="88900" dir="5400000" algn="ctr" rotWithShape="0">
                    <a:schemeClr val="tx1"/>
                  </a:outerShdw>
                  <a:reflection stA="0" endPos="65000" dist="50800" dir="5400000" sy="-100000" algn="bl" rotWithShape="0"/>
                </a:effectLst>
                <a:latin typeface="Times New Roman Condensed"/>
                <a:ea typeface="Times New Roman Condensed"/>
                <a:cs typeface="Times New Roman Condensed"/>
                <a:sym typeface="Times New Roman Condensed"/>
              </a:rPr>
              <a:t>Muhammad Maauz Mansoor</a:t>
            </a:r>
          </a:p>
          <a:p>
            <a:pPr algn="ctr">
              <a:lnSpc>
                <a:spcPts val="6140"/>
              </a:lnSpc>
            </a:pPr>
            <a:r>
              <a:rPr lang="en-US" sz="4386" dirty="0">
                <a:solidFill>
                  <a:schemeClr val="bg1"/>
                </a:solidFill>
                <a:effectLst>
                  <a:glow rad="254000">
                    <a:schemeClr val="tx2">
                      <a:lumMod val="50000"/>
                      <a:alpha val="62000"/>
                    </a:schemeClr>
                  </a:glow>
                  <a:outerShdw blurRad="50800" dist="88900" dir="5400000" algn="ctr" rotWithShape="0">
                    <a:schemeClr val="tx1"/>
                  </a:outerShdw>
                  <a:reflection stA="0" endPos="65000" dist="50800" dir="5400000" sy="-100000" algn="bl" rotWithShape="0"/>
                </a:effectLst>
                <a:latin typeface="Times New Roman Condensed"/>
                <a:ea typeface="Times New Roman Condensed"/>
                <a:cs typeface="Times New Roman Condensed"/>
                <a:sym typeface="Times New Roman Condensed"/>
              </a:rPr>
              <a:t>Roll No 233599</a:t>
            </a:r>
          </a:p>
        </p:txBody>
      </p:sp>
      <p:sp>
        <p:nvSpPr>
          <p:cNvPr id="23" name="TextBox 19">
            <a:extLst>
              <a:ext uri="{FF2B5EF4-FFF2-40B4-BE49-F238E27FC236}">
                <a16:creationId xmlns:a16="http://schemas.microsoft.com/office/drawing/2014/main" id="{0D2F2B04-467C-8962-F4B1-1D7FFB69ABA8}"/>
              </a:ext>
            </a:extLst>
          </p:cNvPr>
          <p:cNvSpPr txBox="1"/>
          <p:nvPr/>
        </p:nvSpPr>
        <p:spPr>
          <a:xfrm>
            <a:off x="547696" y="653386"/>
            <a:ext cx="17584840" cy="2628925"/>
          </a:xfrm>
          <a:prstGeom prst="rect">
            <a:avLst/>
          </a:prstGeom>
        </p:spPr>
        <p:txBody>
          <a:bodyPr lIns="0" tIns="0" rIns="0" bIns="0" rtlCol="0" anchor="t">
            <a:spAutoFit/>
          </a:bodyPr>
          <a:lstStyle/>
          <a:p>
            <a:pPr algn="l">
              <a:lnSpc>
                <a:spcPts val="20470"/>
              </a:lnSpc>
            </a:pPr>
            <a:r>
              <a:rPr lang="en-US" sz="14621" dirty="0">
                <a:solidFill>
                  <a:srgbClr val="FFF0B0"/>
                </a:solidFill>
                <a:effectLst>
                  <a:glow rad="203200">
                    <a:schemeClr val="tx1">
                      <a:lumMod val="95000"/>
                      <a:lumOff val="5000"/>
                      <a:alpha val="66000"/>
                    </a:schemeClr>
                  </a:glow>
                  <a:outerShdw blurRad="50800" dist="50800" dir="5400000" algn="ctr" rotWithShape="0">
                    <a:schemeClr val="tx1"/>
                  </a:outerShdw>
                </a:effectLst>
                <a:latin typeface="Bright Sunshine"/>
                <a:ea typeface="Bright Sunshine"/>
                <a:cs typeface="Bright Sunshine"/>
                <a:sym typeface="Bright Sunshine"/>
              </a:rPr>
              <a:t>“Civic &amp; Community Project”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1B27"/>
        </a:solidFill>
        <a:effectLst/>
      </p:bgPr>
    </p:bg>
    <p:spTree>
      <p:nvGrpSpPr>
        <p:cNvPr id="1" name=""/>
        <p:cNvGrpSpPr/>
        <p:nvPr/>
      </p:nvGrpSpPr>
      <p:grpSpPr>
        <a:xfrm>
          <a:off x="0" y="0"/>
          <a:ext cx="0" cy="0"/>
          <a:chOff x="0" y="0"/>
          <a:chExt cx="0" cy="0"/>
        </a:xfrm>
      </p:grpSpPr>
      <p:sp>
        <p:nvSpPr>
          <p:cNvPr id="2" name="Freeform 2"/>
          <p:cNvSpPr/>
          <p:nvPr/>
        </p:nvSpPr>
        <p:spPr>
          <a:xfrm>
            <a:off x="-94579" y="-1057763"/>
            <a:ext cx="18477157" cy="10287723"/>
          </a:xfrm>
          <a:custGeom>
            <a:avLst/>
            <a:gdLst/>
            <a:ahLst/>
            <a:cxnLst/>
            <a:rect l="l" t="t" r="r" b="b"/>
            <a:pathLst>
              <a:path w="18477157" h="10287723">
                <a:moveTo>
                  <a:pt x="0" y="0"/>
                </a:moveTo>
                <a:lnTo>
                  <a:pt x="18477158" y="0"/>
                </a:lnTo>
                <a:lnTo>
                  <a:pt x="18477158" y="10287724"/>
                </a:lnTo>
                <a:lnTo>
                  <a:pt x="0" y="10287724"/>
                </a:lnTo>
                <a:lnTo>
                  <a:pt x="0" y="0"/>
                </a:lnTo>
                <a:close/>
              </a:path>
            </a:pathLst>
          </a:custGeom>
          <a:blipFill>
            <a:blip r:embed="rId2"/>
            <a:stretch>
              <a:fillRect t="-217170" b="-712"/>
            </a:stretch>
          </a:blipFill>
        </p:spPr>
      </p:sp>
      <p:sp>
        <p:nvSpPr>
          <p:cNvPr id="3" name="Freeform 3"/>
          <p:cNvSpPr/>
          <p:nvPr/>
        </p:nvSpPr>
        <p:spPr>
          <a:xfrm>
            <a:off x="94579" y="0"/>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3"/>
            <a:stretch>
              <a:fillRect t="-74146" b="-224458"/>
            </a:stretch>
          </a:blipFill>
        </p:spPr>
      </p:sp>
      <p:sp>
        <p:nvSpPr>
          <p:cNvPr id="4" name="Freeform 4"/>
          <p:cNvSpPr/>
          <p:nvPr/>
        </p:nvSpPr>
        <p:spPr>
          <a:xfrm>
            <a:off x="-438486" y="-75394"/>
            <a:ext cx="19164972" cy="10780297"/>
          </a:xfrm>
          <a:custGeom>
            <a:avLst/>
            <a:gdLst/>
            <a:ahLst/>
            <a:cxnLst/>
            <a:rect l="l" t="t" r="r" b="b"/>
            <a:pathLst>
              <a:path w="19164972" h="10780297">
                <a:moveTo>
                  <a:pt x="0" y="0"/>
                </a:moveTo>
                <a:lnTo>
                  <a:pt x="19164972" y="0"/>
                </a:lnTo>
                <a:lnTo>
                  <a:pt x="19164972" y="10780297"/>
                </a:lnTo>
                <a:lnTo>
                  <a:pt x="0" y="10780297"/>
                </a:lnTo>
                <a:lnTo>
                  <a:pt x="0" y="0"/>
                </a:lnTo>
                <a:close/>
              </a:path>
            </a:pathLst>
          </a:custGeom>
          <a:blipFill>
            <a:blip r:embed="rId4"/>
            <a:stretch>
              <a:fillRect b="-18814"/>
            </a:stretch>
          </a:blipFill>
        </p:spPr>
      </p:sp>
      <p:sp>
        <p:nvSpPr>
          <p:cNvPr id="5" name="Freeform 5"/>
          <p:cNvSpPr/>
          <p:nvPr/>
        </p:nvSpPr>
        <p:spPr>
          <a:xfrm>
            <a:off x="1028700" y="981131"/>
            <a:ext cx="14819924" cy="8667248"/>
          </a:xfrm>
          <a:custGeom>
            <a:avLst/>
            <a:gdLst/>
            <a:ahLst/>
            <a:cxnLst/>
            <a:rect l="l" t="t" r="r" b="b"/>
            <a:pathLst>
              <a:path w="14819924" h="8667248">
                <a:moveTo>
                  <a:pt x="0" y="0"/>
                </a:moveTo>
                <a:lnTo>
                  <a:pt x="14819924" y="0"/>
                </a:lnTo>
                <a:lnTo>
                  <a:pt x="14819924" y="8667248"/>
                </a:lnTo>
                <a:lnTo>
                  <a:pt x="0" y="8667248"/>
                </a:lnTo>
                <a:lnTo>
                  <a:pt x="0" y="0"/>
                </a:lnTo>
                <a:close/>
              </a:path>
            </a:pathLst>
          </a:custGeom>
          <a:blipFill>
            <a:blip r:embed="rId5"/>
            <a:stretch>
              <a:fillRect/>
            </a:stretch>
          </a:blipFill>
        </p:spPr>
        <p:txBody>
          <a:bodyPr/>
          <a:lstStyle/>
          <a:p>
            <a:endParaRPr lang="en-US" dirty="0"/>
          </a:p>
        </p:txBody>
      </p:sp>
      <p:sp>
        <p:nvSpPr>
          <p:cNvPr id="6" name="Freeform 6"/>
          <p:cNvSpPr/>
          <p:nvPr/>
        </p:nvSpPr>
        <p:spPr>
          <a:xfrm>
            <a:off x="11298598" y="-1302749"/>
            <a:ext cx="7895031" cy="12007652"/>
          </a:xfrm>
          <a:custGeom>
            <a:avLst/>
            <a:gdLst/>
            <a:ahLst/>
            <a:cxnLst/>
            <a:rect l="l" t="t" r="r" b="b"/>
            <a:pathLst>
              <a:path w="7895031" h="12007652">
                <a:moveTo>
                  <a:pt x="0" y="0"/>
                </a:moveTo>
                <a:lnTo>
                  <a:pt x="7895031" y="0"/>
                </a:lnTo>
                <a:lnTo>
                  <a:pt x="7895031" y="12007652"/>
                </a:lnTo>
                <a:lnTo>
                  <a:pt x="0" y="12007652"/>
                </a:lnTo>
                <a:lnTo>
                  <a:pt x="0" y="0"/>
                </a:lnTo>
                <a:close/>
              </a:path>
            </a:pathLst>
          </a:custGeom>
          <a:blipFill>
            <a:blip r:embed="rId6"/>
            <a:stretch>
              <a:fillRect/>
            </a:stretch>
          </a:blipFill>
        </p:spPr>
        <p:txBody>
          <a:bodyPr/>
          <a:lstStyle/>
          <a:p>
            <a:endParaRPr lang="en-US" dirty="0"/>
          </a:p>
        </p:txBody>
      </p:sp>
      <p:sp>
        <p:nvSpPr>
          <p:cNvPr id="7" name="Freeform 7"/>
          <p:cNvSpPr/>
          <p:nvPr/>
        </p:nvSpPr>
        <p:spPr>
          <a:xfrm>
            <a:off x="-1085910" y="7788978"/>
            <a:ext cx="10229910" cy="4309350"/>
          </a:xfrm>
          <a:custGeom>
            <a:avLst/>
            <a:gdLst/>
            <a:ahLst/>
            <a:cxnLst/>
            <a:rect l="l" t="t" r="r" b="b"/>
            <a:pathLst>
              <a:path w="10229910" h="4309350">
                <a:moveTo>
                  <a:pt x="0" y="0"/>
                </a:moveTo>
                <a:lnTo>
                  <a:pt x="10229910" y="0"/>
                </a:lnTo>
                <a:lnTo>
                  <a:pt x="10229910" y="4309350"/>
                </a:lnTo>
                <a:lnTo>
                  <a:pt x="0" y="4309350"/>
                </a:lnTo>
                <a:lnTo>
                  <a:pt x="0" y="0"/>
                </a:lnTo>
                <a:close/>
              </a:path>
            </a:pathLst>
          </a:custGeom>
          <a:blipFill>
            <a:blip r:embed="rId7"/>
            <a:stretch>
              <a:fillRect/>
            </a:stretch>
          </a:blipFill>
        </p:spPr>
      </p:sp>
      <p:sp>
        <p:nvSpPr>
          <p:cNvPr id="8" name="Freeform 8"/>
          <p:cNvSpPr/>
          <p:nvPr/>
        </p:nvSpPr>
        <p:spPr>
          <a:xfrm flipH="1">
            <a:off x="11538042" y="8724975"/>
            <a:ext cx="7416144" cy="3124051"/>
          </a:xfrm>
          <a:custGeom>
            <a:avLst/>
            <a:gdLst/>
            <a:ahLst/>
            <a:cxnLst/>
            <a:rect l="l" t="t" r="r" b="b"/>
            <a:pathLst>
              <a:path w="7416144" h="3124051">
                <a:moveTo>
                  <a:pt x="7416144" y="0"/>
                </a:moveTo>
                <a:lnTo>
                  <a:pt x="0" y="0"/>
                </a:lnTo>
                <a:lnTo>
                  <a:pt x="0" y="3124050"/>
                </a:lnTo>
                <a:lnTo>
                  <a:pt x="7416144" y="3124050"/>
                </a:lnTo>
                <a:lnTo>
                  <a:pt x="7416144" y="0"/>
                </a:lnTo>
                <a:close/>
              </a:path>
            </a:pathLst>
          </a:custGeom>
          <a:blipFill>
            <a:blip r:embed="rId7"/>
            <a:stretch>
              <a:fillRect/>
            </a:stretch>
          </a:blipFill>
        </p:spPr>
      </p:sp>
      <p:sp>
        <p:nvSpPr>
          <p:cNvPr id="11" name="TextBox 14">
            <a:extLst>
              <a:ext uri="{FF2B5EF4-FFF2-40B4-BE49-F238E27FC236}">
                <a16:creationId xmlns:a16="http://schemas.microsoft.com/office/drawing/2014/main" id="{82DB35A7-F54B-1992-43F1-C25E83C9B90F}"/>
              </a:ext>
            </a:extLst>
          </p:cNvPr>
          <p:cNvSpPr txBox="1"/>
          <p:nvPr/>
        </p:nvSpPr>
        <p:spPr>
          <a:xfrm>
            <a:off x="1542912" y="256842"/>
            <a:ext cx="14878179" cy="1432443"/>
          </a:xfrm>
          <a:prstGeom prst="rect">
            <a:avLst/>
          </a:prstGeom>
        </p:spPr>
        <p:txBody>
          <a:bodyPr lIns="0" tIns="0" rIns="0" bIns="0" rtlCol="0" anchor="t">
            <a:spAutoFit/>
          </a:bodyPr>
          <a:lstStyle/>
          <a:p>
            <a:pPr algn="ctr">
              <a:lnSpc>
                <a:spcPts val="11575"/>
              </a:lnSpc>
            </a:pPr>
            <a:r>
              <a:rPr lang="en-US" sz="8268" dirty="0">
                <a:solidFill>
                  <a:schemeClr val="accent6">
                    <a:lumMod val="75000"/>
                  </a:schemeClr>
                </a:solidFill>
                <a:effectLst>
                  <a:glow rad="165100">
                    <a:schemeClr val="tx1"/>
                  </a:glow>
                  <a:outerShdw blurRad="50800" dist="50800" dir="5400000" algn="ctr" rotWithShape="0">
                    <a:schemeClr val="bg2">
                      <a:lumMod val="50000"/>
                    </a:schemeClr>
                  </a:outerShdw>
                </a:effectLst>
                <a:latin typeface="Railey"/>
                <a:ea typeface="Railey"/>
                <a:cs typeface="Railey"/>
                <a:sym typeface="Railey"/>
              </a:rPr>
              <a:t>“🌙 Video Links</a:t>
            </a:r>
            <a:r>
              <a:rPr lang="en-US" sz="8800" dirty="0">
                <a:solidFill>
                  <a:schemeClr val="accent6">
                    <a:lumMod val="75000"/>
                  </a:schemeClr>
                </a:solidFill>
                <a:effectLst>
                  <a:glow rad="165100">
                    <a:schemeClr val="tx1"/>
                  </a:glow>
                  <a:outerShdw blurRad="50800" dist="50800" dir="5400000" algn="ctr" rotWithShape="0">
                    <a:schemeClr val="bg2">
                      <a:lumMod val="50000"/>
                    </a:schemeClr>
                  </a:outerShdw>
                </a:effectLst>
                <a:latin typeface="Gagalin"/>
                <a:ea typeface="Gagalin"/>
                <a:cs typeface="Gagalin"/>
                <a:sym typeface="Gagalin"/>
              </a:rPr>
              <a:t> </a:t>
            </a:r>
            <a:r>
              <a:rPr lang="en-US" sz="8268" dirty="0">
                <a:solidFill>
                  <a:schemeClr val="accent6">
                    <a:lumMod val="75000"/>
                  </a:schemeClr>
                </a:solidFill>
                <a:effectLst>
                  <a:glow rad="165100">
                    <a:schemeClr val="tx1"/>
                  </a:glow>
                  <a:outerShdw blurRad="50800" dist="50800" dir="5400000" algn="ctr" rotWithShape="0">
                    <a:schemeClr val="bg2">
                      <a:lumMod val="50000"/>
                    </a:schemeClr>
                  </a:outerShdw>
                </a:effectLst>
                <a:latin typeface="Railey"/>
                <a:ea typeface="Railey"/>
                <a:cs typeface="Railey"/>
                <a:sym typeface="Railey"/>
              </a:rPr>
              <a:t>”</a:t>
            </a:r>
          </a:p>
        </p:txBody>
      </p:sp>
      <p:pic>
        <p:nvPicPr>
          <p:cNvPr id="1026" name="Picture 2" descr="Instagram Logo Png Images - Free Download on Freepik">
            <a:extLst>
              <a:ext uri="{FF2B5EF4-FFF2-40B4-BE49-F238E27FC236}">
                <a16:creationId xmlns:a16="http://schemas.microsoft.com/office/drawing/2014/main" id="{6319BDD5-50EA-88A5-36E1-D14F583D4C0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4054" t="20811" r="19432" b="22972"/>
          <a:stretch/>
        </p:blipFill>
        <p:spPr bwMode="auto">
          <a:xfrm>
            <a:off x="7919085" y="2670416"/>
            <a:ext cx="1691118" cy="168220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5">
            <a:extLst>
              <a:ext uri="{FF2B5EF4-FFF2-40B4-BE49-F238E27FC236}">
                <a16:creationId xmlns:a16="http://schemas.microsoft.com/office/drawing/2014/main" id="{4F1F25B5-26EE-2EB7-58DC-3A38C3E21881}"/>
              </a:ext>
            </a:extLst>
          </p:cNvPr>
          <p:cNvSpPr txBox="1"/>
          <p:nvPr/>
        </p:nvSpPr>
        <p:spPr>
          <a:xfrm>
            <a:off x="1734037" y="4439235"/>
            <a:ext cx="14819924" cy="2448042"/>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nchor="t">
            <a:spAutoFit/>
          </a:bodyPr>
          <a:lstStyle/>
          <a:p>
            <a:pPr algn="ctr">
              <a:lnSpc>
                <a:spcPts val="3218"/>
              </a:lnSpc>
            </a:pPr>
            <a:r>
              <a:rPr lang="en-US" sz="2298" b="1" dirty="0">
                <a:solidFill>
                  <a:srgbClr val="FFFFFF"/>
                </a:solidFill>
                <a:effectLst>
                  <a:glow rad="279400">
                    <a:schemeClr val="tx1"/>
                  </a:glow>
                </a:effectLst>
                <a:latin typeface="League Spartan"/>
                <a:ea typeface="League Spartan"/>
                <a:cs typeface="League Spartan"/>
                <a:sym typeface="League Spartan"/>
              </a:rPr>
              <a:t>Link#1:</a:t>
            </a:r>
            <a:r>
              <a:rPr lang="en-US" sz="2298" dirty="0">
                <a:solidFill>
                  <a:srgbClr val="FFFFFF"/>
                </a:solidFill>
                <a:latin typeface="League Spartan"/>
                <a:ea typeface="League Spartan"/>
                <a:cs typeface="League Spartan"/>
                <a:sym typeface="League Spartan"/>
              </a:rPr>
              <a:t> </a:t>
            </a:r>
            <a:r>
              <a:rPr lang="en-US" sz="2298" dirty="0">
                <a:solidFill>
                  <a:srgbClr val="FFFFFF"/>
                </a:solidFill>
                <a:latin typeface="League Spartan"/>
                <a:ea typeface="League Spartan"/>
                <a:cs typeface="League Spartan"/>
                <a:sym typeface="League Spartan"/>
                <a:hlinkClick r:id="rId9"/>
              </a:rPr>
              <a:t>https://www.instagram.com/reel/DGuHfJpoUX6/?igsh=MXE2dDE3bG9idGppaw==</a:t>
            </a:r>
            <a:endParaRPr lang="en-US" sz="2298" dirty="0">
              <a:solidFill>
                <a:srgbClr val="FFFFFF"/>
              </a:solidFill>
              <a:latin typeface="League Spartan"/>
              <a:ea typeface="League Spartan"/>
              <a:cs typeface="League Spartan"/>
              <a:sym typeface="League Spartan"/>
            </a:endParaRPr>
          </a:p>
          <a:p>
            <a:pPr algn="ctr">
              <a:lnSpc>
                <a:spcPts val="3218"/>
              </a:lnSpc>
            </a:pPr>
            <a:r>
              <a:rPr lang="en-US" sz="2298" dirty="0">
                <a:solidFill>
                  <a:srgbClr val="FFFFFF"/>
                </a:solidFill>
                <a:effectLst>
                  <a:glow rad="228600">
                    <a:schemeClr val="tx1"/>
                  </a:glow>
                </a:effectLst>
                <a:latin typeface="League Spartan"/>
                <a:ea typeface="League Spartan"/>
                <a:cs typeface="League Spartan"/>
                <a:sym typeface="League Spartan"/>
              </a:rPr>
              <a:t>Link#2: </a:t>
            </a:r>
            <a:r>
              <a:rPr lang="en-US" sz="2298" dirty="0">
                <a:solidFill>
                  <a:srgbClr val="FFFFFF"/>
                </a:solidFill>
                <a:latin typeface="League Spartan"/>
                <a:ea typeface="League Spartan"/>
                <a:cs typeface="League Spartan"/>
                <a:sym typeface="League Spartan"/>
                <a:hlinkClick r:id="rId10"/>
              </a:rPr>
              <a:t>https://www.instagram.com/reel/DHBMeVXTLCT/?igsh=MXBpcGUzeTB4djRheg==</a:t>
            </a:r>
            <a:endParaRPr lang="en-US" sz="2298" dirty="0">
              <a:solidFill>
                <a:srgbClr val="FFFFFF"/>
              </a:solidFill>
              <a:latin typeface="League Spartan"/>
              <a:ea typeface="League Spartan"/>
              <a:cs typeface="League Spartan"/>
              <a:sym typeface="League Spartan"/>
            </a:endParaRPr>
          </a:p>
          <a:p>
            <a:pPr algn="ctr">
              <a:lnSpc>
                <a:spcPts val="3218"/>
              </a:lnSpc>
            </a:pPr>
            <a:r>
              <a:rPr lang="en-US" sz="2298" dirty="0">
                <a:solidFill>
                  <a:srgbClr val="FFFFFF"/>
                </a:solidFill>
                <a:effectLst>
                  <a:glow rad="279400">
                    <a:schemeClr val="tx1"/>
                  </a:glow>
                </a:effectLst>
                <a:latin typeface="League Spartan"/>
                <a:ea typeface="League Spartan"/>
                <a:cs typeface="League Spartan"/>
                <a:sym typeface="League Spartan"/>
              </a:rPr>
              <a:t>Link#3:</a:t>
            </a:r>
            <a:r>
              <a:rPr lang="en-US" sz="2298" dirty="0">
                <a:solidFill>
                  <a:srgbClr val="FFFFFF"/>
                </a:solidFill>
                <a:latin typeface="League Spartan"/>
                <a:ea typeface="League Spartan"/>
                <a:cs typeface="League Spartan"/>
                <a:sym typeface="League Spartan"/>
              </a:rPr>
              <a:t> </a:t>
            </a:r>
            <a:r>
              <a:rPr lang="en-US" sz="2298" dirty="0">
                <a:solidFill>
                  <a:srgbClr val="FFFFFF"/>
                </a:solidFill>
                <a:latin typeface="League Spartan"/>
                <a:ea typeface="League Spartan"/>
                <a:cs typeface="League Spartan"/>
                <a:sym typeface="League Spartan"/>
                <a:hlinkClick r:id="rId11"/>
              </a:rPr>
              <a:t>https://www.instagram.com/reel/DHUFMWwIR1s/?igsh=eW95YmZ2a3AzYnpy</a:t>
            </a:r>
            <a:br>
              <a:rPr lang="en-US" sz="2298" dirty="0">
                <a:solidFill>
                  <a:srgbClr val="FFFFFF"/>
                </a:solidFill>
                <a:latin typeface="League Spartan"/>
                <a:ea typeface="League Spartan"/>
                <a:cs typeface="League Spartan"/>
                <a:sym typeface="League Spartan"/>
              </a:rPr>
            </a:br>
            <a:r>
              <a:rPr lang="en-US" sz="2298" dirty="0">
                <a:solidFill>
                  <a:srgbClr val="FFFFFF"/>
                </a:solidFill>
                <a:effectLst>
                  <a:glow rad="279400">
                    <a:schemeClr val="tx1"/>
                  </a:glow>
                </a:effectLst>
                <a:latin typeface="League Spartan"/>
                <a:ea typeface="League Spartan"/>
                <a:cs typeface="League Spartan"/>
                <a:sym typeface="League Spartan"/>
              </a:rPr>
              <a:t>Link#4:</a:t>
            </a:r>
            <a:r>
              <a:rPr lang="en-US" sz="2298" dirty="0">
                <a:solidFill>
                  <a:srgbClr val="FFFFFF"/>
                </a:solidFill>
                <a:latin typeface="League Spartan"/>
                <a:ea typeface="League Spartan"/>
                <a:cs typeface="League Spartan"/>
                <a:sym typeface="League Spartan"/>
              </a:rPr>
              <a:t> </a:t>
            </a:r>
            <a:r>
              <a:rPr lang="en-US" sz="2298" dirty="0">
                <a:solidFill>
                  <a:srgbClr val="FFFFFF"/>
                </a:solidFill>
                <a:latin typeface="League Spartan"/>
                <a:ea typeface="League Spartan"/>
                <a:cs typeface="League Spartan"/>
                <a:sym typeface="League Spartan"/>
                <a:hlinkClick r:id="rId12"/>
              </a:rPr>
              <a:t>https://www.instagram.com/reel/DHS0VCMsAS1/?igsh=cnVsNHRkeWxwemN0</a:t>
            </a:r>
            <a:endParaRPr lang="en-US" sz="2298" dirty="0">
              <a:solidFill>
                <a:srgbClr val="FFFFFF"/>
              </a:solidFill>
              <a:latin typeface="League Spartan"/>
              <a:ea typeface="League Spartan"/>
              <a:cs typeface="League Spartan"/>
              <a:sym typeface="League Spartan"/>
            </a:endParaRPr>
          </a:p>
          <a:p>
            <a:pPr algn="ctr">
              <a:lnSpc>
                <a:spcPts val="3218"/>
              </a:lnSpc>
            </a:pPr>
            <a:r>
              <a:rPr lang="en-US" sz="2298" dirty="0">
                <a:solidFill>
                  <a:srgbClr val="FFFFFF"/>
                </a:solidFill>
                <a:effectLst>
                  <a:glow rad="279400">
                    <a:schemeClr val="tx1"/>
                  </a:glow>
                </a:effectLst>
                <a:latin typeface="League Spartan"/>
                <a:ea typeface="League Spartan"/>
                <a:cs typeface="League Spartan"/>
                <a:sym typeface="League Spartan"/>
              </a:rPr>
              <a:t>Link#5:</a:t>
            </a:r>
            <a:r>
              <a:rPr lang="en-US" sz="2298" dirty="0">
                <a:solidFill>
                  <a:srgbClr val="FFFFFF"/>
                </a:solidFill>
                <a:latin typeface="League Spartan"/>
                <a:ea typeface="League Spartan"/>
                <a:cs typeface="League Spartan"/>
                <a:sym typeface="League Spartan"/>
              </a:rPr>
              <a:t> </a:t>
            </a:r>
            <a:r>
              <a:rPr lang="en-US" sz="2298" dirty="0">
                <a:solidFill>
                  <a:srgbClr val="FFFFFF"/>
                </a:solidFill>
                <a:latin typeface="League Spartan"/>
                <a:ea typeface="League Spartan"/>
                <a:cs typeface="League Spartan"/>
                <a:sym typeface="League Spartan"/>
                <a:hlinkClick r:id="rId13"/>
              </a:rPr>
              <a:t>https://www.instagram.com/reel/DHqQZH9t2FN/?igsh=YjBrZzI3MnU3dzI0</a:t>
            </a:r>
            <a:endParaRPr lang="en-US" sz="2298" dirty="0">
              <a:solidFill>
                <a:srgbClr val="FFFFFF"/>
              </a:solidFill>
              <a:latin typeface="League Spartan"/>
              <a:ea typeface="League Spartan"/>
              <a:cs typeface="League Spartan"/>
              <a:sym typeface="League Spartan"/>
            </a:endParaRPr>
          </a:p>
          <a:p>
            <a:pPr algn="ctr">
              <a:lnSpc>
                <a:spcPts val="3218"/>
              </a:lnSpc>
            </a:pPr>
            <a:endParaRPr lang="en-US" sz="2298" dirty="0">
              <a:solidFill>
                <a:srgbClr val="FFFFFF"/>
              </a:solidFill>
              <a:latin typeface="League Spartan"/>
              <a:ea typeface="League Spartan"/>
              <a:cs typeface="League Spartan"/>
              <a:sym typeface="League Spart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a:off x="-6742808" y="5535462"/>
            <a:ext cx="13455260" cy="4514184"/>
          </a:xfrm>
          <a:custGeom>
            <a:avLst/>
            <a:gdLst/>
            <a:ahLst/>
            <a:cxnLst/>
            <a:rect l="l" t="t" r="r" b="b"/>
            <a:pathLst>
              <a:path w="13455260" h="4514184">
                <a:moveTo>
                  <a:pt x="0" y="0"/>
                </a:moveTo>
                <a:lnTo>
                  <a:pt x="13455260" y="0"/>
                </a:lnTo>
                <a:lnTo>
                  <a:pt x="13455260" y="4514183"/>
                </a:lnTo>
                <a:lnTo>
                  <a:pt x="0" y="4514183"/>
                </a:lnTo>
                <a:lnTo>
                  <a:pt x="0" y="0"/>
                </a:lnTo>
                <a:close/>
              </a:path>
            </a:pathLst>
          </a:custGeom>
          <a:blipFill>
            <a:blip r:embed="rId2"/>
            <a:stretch>
              <a:fillRect/>
            </a:stretch>
          </a:blipFill>
        </p:spPr>
      </p:sp>
      <p:sp>
        <p:nvSpPr>
          <p:cNvPr id="3" name="Freeform 3"/>
          <p:cNvSpPr/>
          <p:nvPr/>
        </p:nvSpPr>
        <p:spPr>
          <a:xfrm>
            <a:off x="-510973" y="6840361"/>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3"/>
            <a:stretch>
              <a:fillRect/>
            </a:stretch>
          </a:blipFill>
        </p:spPr>
      </p:sp>
      <p:sp>
        <p:nvSpPr>
          <p:cNvPr id="4" name="Freeform 4"/>
          <p:cNvSpPr/>
          <p:nvPr/>
        </p:nvSpPr>
        <p:spPr>
          <a:xfrm rot="-622033" flipH="1">
            <a:off x="5939883" y="6533186"/>
            <a:ext cx="20962419" cy="5450229"/>
          </a:xfrm>
          <a:custGeom>
            <a:avLst/>
            <a:gdLst/>
            <a:ahLst/>
            <a:cxnLst/>
            <a:rect l="l" t="t" r="r" b="b"/>
            <a:pathLst>
              <a:path w="20962419" h="5450229">
                <a:moveTo>
                  <a:pt x="20962419" y="0"/>
                </a:moveTo>
                <a:lnTo>
                  <a:pt x="0" y="0"/>
                </a:lnTo>
                <a:lnTo>
                  <a:pt x="0" y="5450228"/>
                </a:lnTo>
                <a:lnTo>
                  <a:pt x="20962419" y="5450228"/>
                </a:lnTo>
                <a:lnTo>
                  <a:pt x="20962419" y="0"/>
                </a:lnTo>
                <a:close/>
              </a:path>
            </a:pathLst>
          </a:custGeom>
          <a:blipFill>
            <a:blip r:embed="rId4"/>
            <a:stretch>
              <a:fillRect/>
            </a:stretch>
          </a:blipFill>
        </p:spPr>
      </p:sp>
      <p:sp>
        <p:nvSpPr>
          <p:cNvPr id="5" name="Freeform 5"/>
          <p:cNvSpPr/>
          <p:nvPr/>
        </p:nvSpPr>
        <p:spPr>
          <a:xfrm rot="-288493">
            <a:off x="-5194868" y="5526470"/>
            <a:ext cx="7981736" cy="5257969"/>
          </a:xfrm>
          <a:custGeom>
            <a:avLst/>
            <a:gdLst/>
            <a:ahLst/>
            <a:cxnLst/>
            <a:rect l="l" t="t" r="r" b="b"/>
            <a:pathLst>
              <a:path w="7981736" h="5257969">
                <a:moveTo>
                  <a:pt x="0" y="0"/>
                </a:moveTo>
                <a:lnTo>
                  <a:pt x="7981736" y="0"/>
                </a:lnTo>
                <a:lnTo>
                  <a:pt x="7981736" y="5257969"/>
                </a:lnTo>
                <a:lnTo>
                  <a:pt x="0" y="5257969"/>
                </a:lnTo>
                <a:lnTo>
                  <a:pt x="0" y="0"/>
                </a:lnTo>
                <a:close/>
              </a:path>
            </a:pathLst>
          </a:custGeom>
          <a:blipFill>
            <a:blip r:embed="rId5"/>
            <a:stretch>
              <a:fillRect/>
            </a:stretch>
          </a:blipFill>
        </p:spPr>
      </p:sp>
      <p:sp>
        <p:nvSpPr>
          <p:cNvPr id="6" name="Freeform 6"/>
          <p:cNvSpPr/>
          <p:nvPr/>
        </p:nvSpPr>
        <p:spPr>
          <a:xfrm>
            <a:off x="14737706" y="853095"/>
            <a:ext cx="5771007" cy="8229600"/>
          </a:xfrm>
          <a:custGeom>
            <a:avLst/>
            <a:gdLst/>
            <a:ahLst/>
            <a:cxnLst/>
            <a:rect l="l" t="t" r="r" b="b"/>
            <a:pathLst>
              <a:path w="5771007" h="8229600">
                <a:moveTo>
                  <a:pt x="0" y="0"/>
                </a:moveTo>
                <a:lnTo>
                  <a:pt x="5771007" y="0"/>
                </a:lnTo>
                <a:lnTo>
                  <a:pt x="5771007" y="8229600"/>
                </a:lnTo>
                <a:lnTo>
                  <a:pt x="0" y="8229600"/>
                </a:lnTo>
                <a:lnTo>
                  <a:pt x="0" y="0"/>
                </a:lnTo>
                <a:close/>
              </a:path>
            </a:pathLst>
          </a:custGeom>
          <a:blipFill>
            <a:blip r:embed="rId6"/>
            <a:stretch>
              <a:fillRect/>
            </a:stretch>
          </a:blipFill>
        </p:spPr>
      </p:sp>
      <p:sp>
        <p:nvSpPr>
          <p:cNvPr id="7" name="Freeform 7"/>
          <p:cNvSpPr/>
          <p:nvPr/>
        </p:nvSpPr>
        <p:spPr>
          <a:xfrm>
            <a:off x="-3524281" y="-1468783"/>
            <a:ext cx="7241478" cy="7566194"/>
          </a:xfrm>
          <a:custGeom>
            <a:avLst/>
            <a:gdLst/>
            <a:ahLst/>
            <a:cxnLst/>
            <a:rect l="l" t="t" r="r" b="b"/>
            <a:pathLst>
              <a:path w="7241478" h="7566194">
                <a:moveTo>
                  <a:pt x="0" y="0"/>
                </a:moveTo>
                <a:lnTo>
                  <a:pt x="7241478" y="0"/>
                </a:lnTo>
                <a:lnTo>
                  <a:pt x="7241478" y="7566194"/>
                </a:lnTo>
                <a:lnTo>
                  <a:pt x="0" y="7566194"/>
                </a:lnTo>
                <a:lnTo>
                  <a:pt x="0" y="0"/>
                </a:lnTo>
                <a:close/>
              </a:path>
            </a:pathLst>
          </a:custGeom>
          <a:blipFill>
            <a:blip r:embed="rId7"/>
            <a:stretch>
              <a:fillRect/>
            </a:stretch>
          </a:blipFill>
        </p:spPr>
      </p:sp>
      <p:sp>
        <p:nvSpPr>
          <p:cNvPr id="8" name="Freeform 8"/>
          <p:cNvSpPr/>
          <p:nvPr/>
        </p:nvSpPr>
        <p:spPr>
          <a:xfrm rot="10641454">
            <a:off x="7861425" y="-6152839"/>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8"/>
            <a:stretch>
              <a:fillRect/>
            </a:stretch>
          </a:blipFill>
        </p:spPr>
      </p:sp>
      <p:sp>
        <p:nvSpPr>
          <p:cNvPr id="9" name="Freeform 9"/>
          <p:cNvSpPr/>
          <p:nvPr/>
        </p:nvSpPr>
        <p:spPr>
          <a:xfrm>
            <a:off x="8789995" y="-2887905"/>
            <a:ext cx="6714094" cy="4870516"/>
          </a:xfrm>
          <a:custGeom>
            <a:avLst/>
            <a:gdLst/>
            <a:ahLst/>
            <a:cxnLst/>
            <a:rect l="l" t="t" r="r" b="b"/>
            <a:pathLst>
              <a:path w="6714094" h="4870516">
                <a:moveTo>
                  <a:pt x="0" y="0"/>
                </a:moveTo>
                <a:lnTo>
                  <a:pt x="6714094" y="0"/>
                </a:lnTo>
                <a:lnTo>
                  <a:pt x="6714094" y="4870516"/>
                </a:lnTo>
                <a:lnTo>
                  <a:pt x="0" y="4870516"/>
                </a:lnTo>
                <a:lnTo>
                  <a:pt x="0" y="0"/>
                </a:lnTo>
                <a:close/>
              </a:path>
            </a:pathLst>
          </a:custGeom>
          <a:blipFill>
            <a:blip r:embed="rId9"/>
            <a:stretch>
              <a:fillRect/>
            </a:stretch>
          </a:blipFill>
        </p:spPr>
      </p:sp>
      <p:sp>
        <p:nvSpPr>
          <p:cNvPr id="10" name="Freeform 10"/>
          <p:cNvSpPr/>
          <p:nvPr/>
        </p:nvSpPr>
        <p:spPr>
          <a:xfrm>
            <a:off x="2571782" y="-2602581"/>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10"/>
            <a:stretch>
              <a:fillRect/>
            </a:stretch>
          </a:blipFill>
        </p:spPr>
      </p:sp>
      <p:sp>
        <p:nvSpPr>
          <p:cNvPr id="11" name="Freeform 11"/>
          <p:cNvSpPr/>
          <p:nvPr/>
        </p:nvSpPr>
        <p:spPr>
          <a:xfrm>
            <a:off x="12667409" y="3813001"/>
            <a:ext cx="2070297" cy="1984035"/>
          </a:xfrm>
          <a:custGeom>
            <a:avLst/>
            <a:gdLst/>
            <a:ahLst/>
            <a:cxnLst/>
            <a:rect l="l" t="t" r="r" b="b"/>
            <a:pathLst>
              <a:path w="2070297" h="1984035">
                <a:moveTo>
                  <a:pt x="0" y="0"/>
                </a:moveTo>
                <a:lnTo>
                  <a:pt x="2070297" y="0"/>
                </a:lnTo>
                <a:lnTo>
                  <a:pt x="2070297" y="1984035"/>
                </a:lnTo>
                <a:lnTo>
                  <a:pt x="0" y="1984035"/>
                </a:lnTo>
                <a:lnTo>
                  <a:pt x="0" y="0"/>
                </a:lnTo>
                <a:close/>
              </a:path>
            </a:pathLst>
          </a:custGeom>
          <a:blipFill>
            <a:blip r:embed="rId11"/>
            <a:stretch>
              <a:fillRect/>
            </a:stretch>
          </a:blipFill>
        </p:spPr>
      </p:sp>
      <p:sp>
        <p:nvSpPr>
          <p:cNvPr id="12" name="Freeform 12"/>
          <p:cNvSpPr/>
          <p:nvPr/>
        </p:nvSpPr>
        <p:spPr>
          <a:xfrm>
            <a:off x="13907552" y="7396868"/>
            <a:ext cx="4633199" cy="4776494"/>
          </a:xfrm>
          <a:custGeom>
            <a:avLst/>
            <a:gdLst/>
            <a:ahLst/>
            <a:cxnLst/>
            <a:rect l="l" t="t" r="r" b="b"/>
            <a:pathLst>
              <a:path w="4633199" h="4776494">
                <a:moveTo>
                  <a:pt x="0" y="0"/>
                </a:moveTo>
                <a:lnTo>
                  <a:pt x="4633199" y="0"/>
                </a:lnTo>
                <a:lnTo>
                  <a:pt x="4633199" y="4776494"/>
                </a:lnTo>
                <a:lnTo>
                  <a:pt x="0" y="4776494"/>
                </a:lnTo>
                <a:lnTo>
                  <a:pt x="0" y="0"/>
                </a:lnTo>
                <a:close/>
              </a:path>
            </a:pathLst>
          </a:custGeom>
          <a:blipFill>
            <a:blip r:embed="rId12"/>
            <a:stretch>
              <a:fillRect/>
            </a:stretch>
          </a:blipFill>
        </p:spPr>
      </p:sp>
      <p:sp>
        <p:nvSpPr>
          <p:cNvPr id="13" name="Freeform 13"/>
          <p:cNvSpPr/>
          <p:nvPr/>
        </p:nvSpPr>
        <p:spPr>
          <a:xfrm flipH="1">
            <a:off x="-2899066" y="7119637"/>
            <a:ext cx="7855531" cy="5053725"/>
          </a:xfrm>
          <a:custGeom>
            <a:avLst/>
            <a:gdLst/>
            <a:ahLst/>
            <a:cxnLst/>
            <a:rect l="l" t="t" r="r" b="b"/>
            <a:pathLst>
              <a:path w="7855531" h="5053725">
                <a:moveTo>
                  <a:pt x="7855532" y="0"/>
                </a:moveTo>
                <a:lnTo>
                  <a:pt x="0" y="0"/>
                </a:lnTo>
                <a:lnTo>
                  <a:pt x="0" y="5053725"/>
                </a:lnTo>
                <a:lnTo>
                  <a:pt x="7855532" y="5053725"/>
                </a:lnTo>
                <a:lnTo>
                  <a:pt x="7855532" y="0"/>
                </a:lnTo>
                <a:close/>
              </a:path>
            </a:pathLst>
          </a:custGeom>
          <a:blipFill>
            <a:blip r:embed="rId13"/>
            <a:stretch>
              <a:fillRect/>
            </a:stretch>
          </a:blipFill>
        </p:spPr>
      </p:sp>
      <p:sp>
        <p:nvSpPr>
          <p:cNvPr id="14" name="TextBox 14"/>
          <p:cNvSpPr txBox="1"/>
          <p:nvPr/>
        </p:nvSpPr>
        <p:spPr>
          <a:xfrm>
            <a:off x="1542913" y="247881"/>
            <a:ext cx="14878179" cy="1432443"/>
          </a:xfrm>
          <a:prstGeom prst="rect">
            <a:avLst/>
          </a:prstGeom>
        </p:spPr>
        <p:txBody>
          <a:bodyPr lIns="0" tIns="0" rIns="0" bIns="0" rtlCol="0" anchor="t">
            <a:spAutoFit/>
          </a:bodyPr>
          <a:lstStyle/>
          <a:p>
            <a:pPr algn="ctr">
              <a:lnSpc>
                <a:spcPts val="11575"/>
              </a:lnSpc>
            </a:pPr>
            <a:r>
              <a:rPr lang="en-US" sz="8268" dirty="0">
                <a:solidFill>
                  <a:schemeClr val="accent6">
                    <a:lumMod val="75000"/>
                  </a:schemeClr>
                </a:solidFill>
                <a:effectLst>
                  <a:glow rad="254000">
                    <a:schemeClr val="tx1">
                      <a:alpha val="75000"/>
                    </a:schemeClr>
                  </a:glow>
                  <a:outerShdw blurRad="50800" dist="50800" dir="5400000" algn="ctr" rotWithShape="0">
                    <a:schemeClr val="bg2">
                      <a:lumMod val="50000"/>
                    </a:schemeClr>
                  </a:outerShdw>
                </a:effectLst>
                <a:latin typeface="Railey"/>
                <a:ea typeface="Railey"/>
                <a:cs typeface="Railey"/>
                <a:sym typeface="Railey"/>
              </a:rPr>
              <a:t>“🌙 My-Certificate”</a:t>
            </a:r>
          </a:p>
        </p:txBody>
      </p:sp>
      <p:sp>
        <p:nvSpPr>
          <p:cNvPr id="15" name="TextBox 15"/>
          <p:cNvSpPr txBox="1"/>
          <p:nvPr/>
        </p:nvSpPr>
        <p:spPr>
          <a:xfrm>
            <a:off x="0" y="3545978"/>
            <a:ext cx="18288000" cy="806567"/>
          </a:xfrm>
          <a:prstGeom prst="rect">
            <a:avLst/>
          </a:prstGeom>
        </p:spPr>
        <p:txBody>
          <a:bodyPr lIns="0" tIns="0" rIns="0" bIns="0" rtlCol="0" anchor="t">
            <a:spAutoFit/>
          </a:bodyPr>
          <a:lstStyle/>
          <a:p>
            <a:pPr algn="ctr">
              <a:lnSpc>
                <a:spcPts val="3218"/>
              </a:lnSpc>
            </a:pPr>
            <a:endParaRPr lang="en-US" sz="2298" dirty="0">
              <a:solidFill>
                <a:srgbClr val="FFFFFF"/>
              </a:solidFill>
              <a:effectLst>
                <a:glow rad="215900">
                  <a:schemeClr val="tx1">
                    <a:alpha val="65000"/>
                  </a:schemeClr>
                </a:glow>
              </a:effectLst>
              <a:latin typeface="League Spartan"/>
              <a:ea typeface="League Spartan"/>
              <a:cs typeface="League Spartan"/>
              <a:sym typeface="League Spartan"/>
            </a:endParaRPr>
          </a:p>
          <a:p>
            <a:pPr algn="ctr">
              <a:lnSpc>
                <a:spcPts val="3218"/>
              </a:lnSpc>
            </a:pPr>
            <a:endParaRPr lang="en-US" sz="2298" dirty="0">
              <a:solidFill>
                <a:srgbClr val="FFFFFF"/>
              </a:solidFill>
              <a:latin typeface="League Spartan"/>
              <a:ea typeface="League Spartan"/>
              <a:cs typeface="League Spartan"/>
              <a:sym typeface="League Spartan"/>
            </a:endParaRPr>
          </a:p>
        </p:txBody>
      </p:sp>
      <p:sp>
        <p:nvSpPr>
          <p:cNvPr id="16" name="TextBox 16"/>
          <p:cNvSpPr txBox="1"/>
          <p:nvPr/>
        </p:nvSpPr>
        <p:spPr>
          <a:xfrm>
            <a:off x="1274510" y="6049786"/>
            <a:ext cx="16148924" cy="396199"/>
          </a:xfrm>
          <a:prstGeom prst="rect">
            <a:avLst/>
          </a:prstGeom>
        </p:spPr>
        <p:txBody>
          <a:bodyPr lIns="0" tIns="0" rIns="0" bIns="0" rtlCol="0" anchor="t">
            <a:spAutoFit/>
          </a:bodyPr>
          <a:lstStyle/>
          <a:p>
            <a:pPr algn="ctr">
              <a:lnSpc>
                <a:spcPts val="3218"/>
              </a:lnSpc>
            </a:pPr>
            <a:endParaRPr lang="en-US" sz="2298" dirty="0">
              <a:solidFill>
                <a:srgbClr val="807131"/>
              </a:solidFill>
              <a:latin typeface="League Spartan"/>
              <a:ea typeface="League Spartan"/>
              <a:cs typeface="League Spartan"/>
              <a:sym typeface="League Spartan"/>
            </a:endParaRPr>
          </a:p>
        </p:txBody>
      </p:sp>
      <p:sp>
        <p:nvSpPr>
          <p:cNvPr id="17" name="TextBox 14">
            <a:extLst>
              <a:ext uri="{FF2B5EF4-FFF2-40B4-BE49-F238E27FC236}">
                <a16:creationId xmlns:a16="http://schemas.microsoft.com/office/drawing/2014/main" id="{5819B0DA-CDCB-1666-C300-6B75B031743C}"/>
              </a:ext>
            </a:extLst>
          </p:cNvPr>
          <p:cNvSpPr txBox="1"/>
          <p:nvPr/>
        </p:nvSpPr>
        <p:spPr>
          <a:xfrm>
            <a:off x="1542913" y="256842"/>
            <a:ext cx="14878179" cy="1432443"/>
          </a:xfrm>
          <a:prstGeom prst="rect">
            <a:avLst/>
          </a:prstGeom>
        </p:spPr>
        <p:txBody>
          <a:bodyPr lIns="0" tIns="0" rIns="0" bIns="0" rtlCol="0" anchor="t">
            <a:spAutoFit/>
          </a:bodyPr>
          <a:lstStyle/>
          <a:p>
            <a:pPr algn="ctr">
              <a:lnSpc>
                <a:spcPts val="11575"/>
              </a:lnSpc>
            </a:pPr>
            <a:r>
              <a:rPr lang="en-US" sz="8268" dirty="0">
                <a:solidFill>
                  <a:schemeClr val="accent6">
                    <a:lumMod val="75000"/>
                  </a:schemeClr>
                </a:solidFill>
                <a:effectLst>
                  <a:glow rad="254000">
                    <a:schemeClr val="tx1"/>
                  </a:glow>
                  <a:outerShdw blurRad="50800" dist="50800" dir="5400000" algn="ctr" rotWithShape="0">
                    <a:schemeClr val="bg2">
                      <a:lumMod val="50000"/>
                      <a:alpha val="55000"/>
                    </a:schemeClr>
                  </a:outerShdw>
                </a:effectLst>
                <a:latin typeface="Railey"/>
                <a:ea typeface="Railey"/>
                <a:cs typeface="Railey"/>
                <a:sym typeface="Railey"/>
              </a:rPr>
              <a:t>“🌙 My-Certificate”</a:t>
            </a:r>
          </a:p>
        </p:txBody>
      </p:sp>
      <p:pic>
        <p:nvPicPr>
          <p:cNvPr id="19" name="Picture 18">
            <a:extLst>
              <a:ext uri="{FF2B5EF4-FFF2-40B4-BE49-F238E27FC236}">
                <a16:creationId xmlns:a16="http://schemas.microsoft.com/office/drawing/2014/main" id="{39DF0CDE-D5A7-4F95-B703-CF349E28E0E0}"/>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tretch>
            <a:fillRect/>
          </a:stretch>
        </p:blipFill>
        <p:spPr>
          <a:xfrm>
            <a:off x="3434571" y="2072347"/>
            <a:ext cx="11094862" cy="78634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591140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717" b="-63673"/>
            </a:stretch>
          </a:blipFill>
        </p:spPr>
      </p:sp>
      <p:sp>
        <p:nvSpPr>
          <p:cNvPr id="3" name="Freeform 3"/>
          <p:cNvSpPr/>
          <p:nvPr/>
        </p:nvSpPr>
        <p:spPr>
          <a:xfrm>
            <a:off x="13697221" y="536959"/>
            <a:ext cx="6400456" cy="6764755"/>
          </a:xfrm>
          <a:custGeom>
            <a:avLst/>
            <a:gdLst/>
            <a:ahLst/>
            <a:cxnLst/>
            <a:rect l="l" t="t" r="r" b="b"/>
            <a:pathLst>
              <a:path w="6400456" h="6764755">
                <a:moveTo>
                  <a:pt x="0" y="0"/>
                </a:moveTo>
                <a:lnTo>
                  <a:pt x="6400456" y="0"/>
                </a:lnTo>
                <a:lnTo>
                  <a:pt x="6400456" y="6764755"/>
                </a:lnTo>
                <a:lnTo>
                  <a:pt x="0" y="6764755"/>
                </a:lnTo>
                <a:lnTo>
                  <a:pt x="0" y="0"/>
                </a:lnTo>
                <a:close/>
              </a:path>
            </a:pathLst>
          </a:custGeom>
          <a:blipFill>
            <a:blip r:embed="rId3">
              <a:alphaModFix amt="65999"/>
            </a:blip>
            <a:stretch>
              <a:fillRect/>
            </a:stretch>
          </a:blipFill>
        </p:spPr>
      </p:sp>
      <p:sp>
        <p:nvSpPr>
          <p:cNvPr id="4" name="Freeform 4"/>
          <p:cNvSpPr/>
          <p:nvPr/>
        </p:nvSpPr>
        <p:spPr>
          <a:xfrm>
            <a:off x="13124137" y="5271621"/>
            <a:ext cx="8576276" cy="7636459"/>
          </a:xfrm>
          <a:custGeom>
            <a:avLst/>
            <a:gdLst/>
            <a:ahLst/>
            <a:cxnLst/>
            <a:rect l="l" t="t" r="r" b="b"/>
            <a:pathLst>
              <a:path w="8576276" h="7636459">
                <a:moveTo>
                  <a:pt x="0" y="0"/>
                </a:moveTo>
                <a:lnTo>
                  <a:pt x="8576276" y="0"/>
                </a:lnTo>
                <a:lnTo>
                  <a:pt x="8576276" y="7636459"/>
                </a:lnTo>
                <a:lnTo>
                  <a:pt x="0" y="7636459"/>
                </a:lnTo>
                <a:lnTo>
                  <a:pt x="0" y="0"/>
                </a:lnTo>
                <a:close/>
              </a:path>
            </a:pathLst>
          </a:custGeom>
          <a:blipFill>
            <a:blip r:embed="rId4"/>
            <a:stretch>
              <a:fillRect/>
            </a:stretch>
          </a:blipFill>
        </p:spPr>
      </p:sp>
      <p:sp>
        <p:nvSpPr>
          <p:cNvPr id="5" name="Freeform 5"/>
          <p:cNvSpPr/>
          <p:nvPr/>
        </p:nvSpPr>
        <p:spPr>
          <a:xfrm>
            <a:off x="-3310872" y="0"/>
            <a:ext cx="8535668" cy="3670337"/>
          </a:xfrm>
          <a:custGeom>
            <a:avLst/>
            <a:gdLst/>
            <a:ahLst/>
            <a:cxnLst/>
            <a:rect l="l" t="t" r="r" b="b"/>
            <a:pathLst>
              <a:path w="8535668" h="3670337">
                <a:moveTo>
                  <a:pt x="0" y="0"/>
                </a:moveTo>
                <a:lnTo>
                  <a:pt x="8535669" y="0"/>
                </a:lnTo>
                <a:lnTo>
                  <a:pt x="8535669" y="3670337"/>
                </a:lnTo>
                <a:lnTo>
                  <a:pt x="0" y="3670337"/>
                </a:lnTo>
                <a:lnTo>
                  <a:pt x="0" y="0"/>
                </a:lnTo>
                <a:close/>
              </a:path>
            </a:pathLst>
          </a:custGeom>
          <a:blipFill>
            <a:blip r:embed="rId5"/>
            <a:stretch>
              <a:fillRect/>
            </a:stretch>
          </a:blipFill>
        </p:spPr>
      </p:sp>
      <p:sp>
        <p:nvSpPr>
          <p:cNvPr id="6" name="Freeform 6"/>
          <p:cNvSpPr/>
          <p:nvPr/>
        </p:nvSpPr>
        <p:spPr>
          <a:xfrm flipH="1">
            <a:off x="12117691" y="-201985"/>
            <a:ext cx="7979986" cy="3431394"/>
          </a:xfrm>
          <a:custGeom>
            <a:avLst/>
            <a:gdLst/>
            <a:ahLst/>
            <a:cxnLst/>
            <a:rect l="l" t="t" r="r" b="b"/>
            <a:pathLst>
              <a:path w="7979986" h="3431394">
                <a:moveTo>
                  <a:pt x="7979986" y="0"/>
                </a:moveTo>
                <a:lnTo>
                  <a:pt x="0" y="0"/>
                </a:lnTo>
                <a:lnTo>
                  <a:pt x="0" y="3431394"/>
                </a:lnTo>
                <a:lnTo>
                  <a:pt x="7979986" y="3431394"/>
                </a:lnTo>
                <a:lnTo>
                  <a:pt x="7979986" y="0"/>
                </a:lnTo>
                <a:close/>
              </a:path>
            </a:pathLst>
          </a:custGeom>
          <a:blipFill>
            <a:blip r:embed="rId5"/>
            <a:stretch>
              <a:fillRect/>
            </a:stretch>
          </a:blipFill>
        </p:spPr>
      </p:sp>
      <p:sp>
        <p:nvSpPr>
          <p:cNvPr id="7" name="Freeform 7"/>
          <p:cNvSpPr/>
          <p:nvPr/>
        </p:nvSpPr>
        <p:spPr>
          <a:xfrm>
            <a:off x="623953" y="-2353678"/>
            <a:ext cx="6400456" cy="6764755"/>
          </a:xfrm>
          <a:custGeom>
            <a:avLst/>
            <a:gdLst/>
            <a:ahLst/>
            <a:cxnLst/>
            <a:rect l="l" t="t" r="r" b="b"/>
            <a:pathLst>
              <a:path w="6400456" h="6764755">
                <a:moveTo>
                  <a:pt x="0" y="0"/>
                </a:moveTo>
                <a:lnTo>
                  <a:pt x="6400456" y="0"/>
                </a:lnTo>
                <a:lnTo>
                  <a:pt x="6400456" y="6764756"/>
                </a:lnTo>
                <a:lnTo>
                  <a:pt x="0" y="6764756"/>
                </a:lnTo>
                <a:lnTo>
                  <a:pt x="0" y="0"/>
                </a:lnTo>
                <a:close/>
              </a:path>
            </a:pathLst>
          </a:custGeom>
          <a:blipFill>
            <a:blip r:embed="rId3">
              <a:alphaModFix amt="65999"/>
            </a:blip>
            <a:stretch>
              <a:fillRect/>
            </a:stretch>
          </a:blipFill>
        </p:spPr>
      </p:sp>
      <p:sp>
        <p:nvSpPr>
          <p:cNvPr id="8" name="Freeform 8"/>
          <p:cNvSpPr/>
          <p:nvPr/>
        </p:nvSpPr>
        <p:spPr>
          <a:xfrm flipH="1">
            <a:off x="5654063" y="-632997"/>
            <a:ext cx="6436000" cy="12146135"/>
          </a:xfrm>
          <a:custGeom>
            <a:avLst/>
            <a:gdLst/>
            <a:ahLst/>
            <a:cxnLst/>
            <a:rect l="l" t="t" r="r" b="b"/>
            <a:pathLst>
              <a:path w="6436000" h="12146135">
                <a:moveTo>
                  <a:pt x="6436000" y="0"/>
                </a:moveTo>
                <a:lnTo>
                  <a:pt x="0" y="0"/>
                </a:lnTo>
                <a:lnTo>
                  <a:pt x="0" y="12146135"/>
                </a:lnTo>
                <a:lnTo>
                  <a:pt x="6436000" y="12146135"/>
                </a:lnTo>
                <a:lnTo>
                  <a:pt x="6436000" y="0"/>
                </a:lnTo>
                <a:close/>
              </a:path>
            </a:pathLst>
          </a:custGeom>
          <a:blipFill>
            <a:blip r:embed="rId6"/>
            <a:stretch>
              <a:fillRect/>
            </a:stretch>
          </a:blipFill>
        </p:spPr>
      </p:sp>
      <p:sp>
        <p:nvSpPr>
          <p:cNvPr id="9" name="Freeform 9"/>
          <p:cNvSpPr/>
          <p:nvPr/>
        </p:nvSpPr>
        <p:spPr>
          <a:xfrm>
            <a:off x="15842073" y="448264"/>
            <a:ext cx="6901300" cy="1880604"/>
          </a:xfrm>
          <a:custGeom>
            <a:avLst/>
            <a:gdLst/>
            <a:ahLst/>
            <a:cxnLst/>
            <a:rect l="l" t="t" r="r" b="b"/>
            <a:pathLst>
              <a:path w="6901300" h="1880604">
                <a:moveTo>
                  <a:pt x="0" y="0"/>
                </a:moveTo>
                <a:lnTo>
                  <a:pt x="6901300" y="0"/>
                </a:lnTo>
                <a:lnTo>
                  <a:pt x="6901300" y="1880604"/>
                </a:lnTo>
                <a:lnTo>
                  <a:pt x="0" y="1880604"/>
                </a:lnTo>
                <a:lnTo>
                  <a:pt x="0" y="0"/>
                </a:lnTo>
                <a:close/>
              </a:path>
            </a:pathLst>
          </a:custGeom>
          <a:blipFill>
            <a:blip r:embed="rId7">
              <a:alphaModFix amt="65999"/>
            </a:blip>
            <a:stretch>
              <a:fillRect/>
            </a:stretch>
          </a:blipFill>
        </p:spPr>
      </p:sp>
      <p:sp>
        <p:nvSpPr>
          <p:cNvPr id="10" name="Freeform 10"/>
          <p:cNvSpPr/>
          <p:nvPr/>
        </p:nvSpPr>
        <p:spPr>
          <a:xfrm>
            <a:off x="-1665894" y="4916016"/>
            <a:ext cx="4234782" cy="1048108"/>
          </a:xfrm>
          <a:custGeom>
            <a:avLst/>
            <a:gdLst/>
            <a:ahLst/>
            <a:cxnLst/>
            <a:rect l="l" t="t" r="r" b="b"/>
            <a:pathLst>
              <a:path w="4234782" h="1048108">
                <a:moveTo>
                  <a:pt x="0" y="0"/>
                </a:moveTo>
                <a:lnTo>
                  <a:pt x="4234782" y="0"/>
                </a:lnTo>
                <a:lnTo>
                  <a:pt x="4234782" y="1048109"/>
                </a:lnTo>
                <a:lnTo>
                  <a:pt x="0" y="1048109"/>
                </a:lnTo>
                <a:lnTo>
                  <a:pt x="0" y="0"/>
                </a:lnTo>
                <a:close/>
              </a:path>
            </a:pathLst>
          </a:custGeom>
          <a:blipFill>
            <a:blip r:embed="rId8">
              <a:alphaModFix amt="65999"/>
            </a:blip>
            <a:stretch>
              <a:fillRect/>
            </a:stretch>
          </a:blipFill>
        </p:spPr>
      </p:sp>
      <p:sp>
        <p:nvSpPr>
          <p:cNvPr id="11" name="Freeform 11"/>
          <p:cNvSpPr/>
          <p:nvPr/>
        </p:nvSpPr>
        <p:spPr>
          <a:xfrm>
            <a:off x="12892460" y="8889330"/>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9">
              <a:alphaModFix amt="65999"/>
            </a:blip>
            <a:stretch>
              <a:fillRect/>
            </a:stretch>
          </a:blipFill>
        </p:spPr>
      </p:sp>
      <p:sp>
        <p:nvSpPr>
          <p:cNvPr id="12" name="Freeform 12"/>
          <p:cNvSpPr/>
          <p:nvPr/>
        </p:nvSpPr>
        <p:spPr>
          <a:xfrm rot="-653381">
            <a:off x="3533726" y="5887839"/>
            <a:ext cx="1155500" cy="1407609"/>
          </a:xfrm>
          <a:custGeom>
            <a:avLst/>
            <a:gdLst/>
            <a:ahLst/>
            <a:cxnLst/>
            <a:rect l="l" t="t" r="r" b="b"/>
            <a:pathLst>
              <a:path w="1155500" h="1407609">
                <a:moveTo>
                  <a:pt x="0" y="0"/>
                </a:moveTo>
                <a:lnTo>
                  <a:pt x="1155499" y="0"/>
                </a:lnTo>
                <a:lnTo>
                  <a:pt x="1155499" y="1407608"/>
                </a:lnTo>
                <a:lnTo>
                  <a:pt x="0" y="1407608"/>
                </a:lnTo>
                <a:lnTo>
                  <a:pt x="0" y="0"/>
                </a:lnTo>
                <a:close/>
              </a:path>
            </a:pathLst>
          </a:custGeom>
          <a:blipFill>
            <a:blip r:embed="rId10"/>
            <a:stretch>
              <a:fillRect/>
            </a:stretch>
          </a:blipFill>
        </p:spPr>
      </p:sp>
      <p:sp>
        <p:nvSpPr>
          <p:cNvPr id="13" name="Freeform 13"/>
          <p:cNvSpPr/>
          <p:nvPr/>
        </p:nvSpPr>
        <p:spPr>
          <a:xfrm rot="604291" flipH="1">
            <a:off x="10849076" y="1093241"/>
            <a:ext cx="819013" cy="917939"/>
          </a:xfrm>
          <a:custGeom>
            <a:avLst/>
            <a:gdLst/>
            <a:ahLst/>
            <a:cxnLst/>
            <a:rect l="l" t="t" r="r" b="b"/>
            <a:pathLst>
              <a:path w="819013" h="917939">
                <a:moveTo>
                  <a:pt x="819013" y="0"/>
                </a:moveTo>
                <a:lnTo>
                  <a:pt x="0" y="0"/>
                </a:lnTo>
                <a:lnTo>
                  <a:pt x="0" y="917938"/>
                </a:lnTo>
                <a:lnTo>
                  <a:pt x="819013" y="917938"/>
                </a:lnTo>
                <a:lnTo>
                  <a:pt x="819013" y="0"/>
                </a:lnTo>
                <a:close/>
              </a:path>
            </a:pathLst>
          </a:custGeom>
          <a:blipFill>
            <a:blip r:embed="rId11"/>
            <a:stretch>
              <a:fillRect/>
            </a:stretch>
          </a:blipFill>
        </p:spPr>
      </p:sp>
      <p:sp>
        <p:nvSpPr>
          <p:cNvPr id="14" name="Freeform 14"/>
          <p:cNvSpPr/>
          <p:nvPr/>
        </p:nvSpPr>
        <p:spPr>
          <a:xfrm>
            <a:off x="5654063" y="8129888"/>
            <a:ext cx="677598" cy="759442"/>
          </a:xfrm>
          <a:custGeom>
            <a:avLst/>
            <a:gdLst/>
            <a:ahLst/>
            <a:cxnLst/>
            <a:rect l="l" t="t" r="r" b="b"/>
            <a:pathLst>
              <a:path w="677598" h="759442">
                <a:moveTo>
                  <a:pt x="0" y="0"/>
                </a:moveTo>
                <a:lnTo>
                  <a:pt x="677598" y="0"/>
                </a:lnTo>
                <a:lnTo>
                  <a:pt x="677598" y="759442"/>
                </a:lnTo>
                <a:lnTo>
                  <a:pt x="0" y="759442"/>
                </a:lnTo>
                <a:lnTo>
                  <a:pt x="0" y="0"/>
                </a:lnTo>
                <a:close/>
              </a:path>
            </a:pathLst>
          </a:custGeom>
          <a:blipFill>
            <a:blip r:embed="rId11"/>
            <a:stretch>
              <a:fillRect/>
            </a:stretch>
          </a:blipFill>
        </p:spPr>
      </p:sp>
      <p:sp>
        <p:nvSpPr>
          <p:cNvPr id="15" name="Freeform 15"/>
          <p:cNvSpPr/>
          <p:nvPr/>
        </p:nvSpPr>
        <p:spPr>
          <a:xfrm flipH="1">
            <a:off x="-1665894" y="6591643"/>
            <a:ext cx="7319957" cy="6517812"/>
          </a:xfrm>
          <a:custGeom>
            <a:avLst/>
            <a:gdLst/>
            <a:ahLst/>
            <a:cxnLst/>
            <a:rect l="l" t="t" r="r" b="b"/>
            <a:pathLst>
              <a:path w="7319957" h="6517812">
                <a:moveTo>
                  <a:pt x="7319957" y="0"/>
                </a:moveTo>
                <a:lnTo>
                  <a:pt x="0" y="0"/>
                </a:lnTo>
                <a:lnTo>
                  <a:pt x="0" y="6517812"/>
                </a:lnTo>
                <a:lnTo>
                  <a:pt x="7319957" y="6517812"/>
                </a:lnTo>
                <a:lnTo>
                  <a:pt x="7319957" y="0"/>
                </a:lnTo>
                <a:close/>
              </a:path>
            </a:pathLst>
          </a:custGeom>
          <a:blipFill>
            <a:blip r:embed="rId4"/>
            <a:stretch>
              <a:fillRect/>
            </a:stretch>
          </a:blipFill>
        </p:spPr>
      </p:sp>
      <p:sp>
        <p:nvSpPr>
          <p:cNvPr id="16" name="Freeform 16"/>
          <p:cNvSpPr/>
          <p:nvPr/>
        </p:nvSpPr>
        <p:spPr>
          <a:xfrm rot="752177" flipH="1">
            <a:off x="12856882" y="2723148"/>
            <a:ext cx="1286346" cy="1567004"/>
          </a:xfrm>
          <a:custGeom>
            <a:avLst/>
            <a:gdLst/>
            <a:ahLst/>
            <a:cxnLst/>
            <a:rect l="l" t="t" r="r" b="b"/>
            <a:pathLst>
              <a:path w="1286346" h="1567004">
                <a:moveTo>
                  <a:pt x="1286347" y="0"/>
                </a:moveTo>
                <a:lnTo>
                  <a:pt x="0" y="0"/>
                </a:lnTo>
                <a:lnTo>
                  <a:pt x="0" y="1567003"/>
                </a:lnTo>
                <a:lnTo>
                  <a:pt x="1286347" y="1567003"/>
                </a:lnTo>
                <a:lnTo>
                  <a:pt x="1286347" y="0"/>
                </a:lnTo>
                <a:close/>
              </a:path>
            </a:pathLst>
          </a:custGeom>
          <a:blipFill>
            <a:blip r:embed="rId10"/>
            <a:stretch>
              <a:fillRect/>
            </a:stretch>
          </a:blipFill>
        </p:spPr>
      </p:sp>
      <p:sp>
        <p:nvSpPr>
          <p:cNvPr id="17" name="TextBox 17"/>
          <p:cNvSpPr txBox="1"/>
          <p:nvPr/>
        </p:nvSpPr>
        <p:spPr>
          <a:xfrm>
            <a:off x="1732058" y="121773"/>
            <a:ext cx="15165391" cy="1552560"/>
          </a:xfrm>
          <a:prstGeom prst="rect">
            <a:avLst/>
          </a:prstGeom>
        </p:spPr>
        <p:txBody>
          <a:bodyPr lIns="0" tIns="0" rIns="0" bIns="0" rtlCol="0" anchor="t">
            <a:spAutoFit/>
          </a:bodyPr>
          <a:lstStyle/>
          <a:p>
            <a:pPr algn="ctr">
              <a:lnSpc>
                <a:spcPts val="12600"/>
              </a:lnSpc>
            </a:pPr>
            <a:r>
              <a:rPr lang="en-US" sz="9000" dirty="0">
                <a:solidFill>
                  <a:schemeClr val="accent6">
                    <a:lumMod val="75000"/>
                  </a:schemeClr>
                </a:solidFill>
                <a:effectLst>
                  <a:glow rad="1651000">
                    <a:schemeClr val="tx1">
                      <a:alpha val="14000"/>
                    </a:schemeClr>
                  </a:glow>
                </a:effectLst>
                <a:latin typeface="Railey"/>
                <a:ea typeface="Railey"/>
                <a:cs typeface="Railey"/>
                <a:sym typeface="Railey"/>
              </a:rPr>
              <a:t>“🌟Other-Activities🌟”</a:t>
            </a:r>
          </a:p>
        </p:txBody>
      </p:sp>
      <p:sp>
        <p:nvSpPr>
          <p:cNvPr id="19" name="TextBox 17">
            <a:extLst>
              <a:ext uri="{FF2B5EF4-FFF2-40B4-BE49-F238E27FC236}">
                <a16:creationId xmlns:a16="http://schemas.microsoft.com/office/drawing/2014/main" id="{0D7FEF17-8459-4AD5-0B56-97A0094503F3}"/>
              </a:ext>
            </a:extLst>
          </p:cNvPr>
          <p:cNvSpPr txBox="1"/>
          <p:nvPr/>
        </p:nvSpPr>
        <p:spPr>
          <a:xfrm>
            <a:off x="1732057" y="167871"/>
            <a:ext cx="15165391" cy="1552560"/>
          </a:xfrm>
          <a:prstGeom prst="rect">
            <a:avLst/>
          </a:prstGeom>
        </p:spPr>
        <p:txBody>
          <a:bodyPr lIns="0" tIns="0" rIns="0" bIns="0" rtlCol="0" anchor="t">
            <a:spAutoFit/>
          </a:bodyPr>
          <a:lstStyle/>
          <a:p>
            <a:pPr algn="ctr">
              <a:lnSpc>
                <a:spcPts val="12600"/>
              </a:lnSpc>
            </a:pPr>
            <a:r>
              <a:rPr lang="en-US" sz="9000" dirty="0">
                <a:solidFill>
                  <a:schemeClr val="accent6">
                    <a:lumMod val="75000"/>
                  </a:schemeClr>
                </a:solidFill>
                <a:effectLst>
                  <a:glow rad="152400">
                    <a:schemeClr val="tx1"/>
                  </a:glow>
                  <a:outerShdw blurRad="50800" dist="50800" dir="5400000" algn="ctr" rotWithShape="0">
                    <a:schemeClr val="bg2">
                      <a:lumMod val="50000"/>
                    </a:schemeClr>
                  </a:outerShdw>
                </a:effectLst>
                <a:latin typeface="Railey"/>
                <a:ea typeface="Railey"/>
                <a:cs typeface="Railey"/>
                <a:sym typeface="Railey"/>
              </a:rPr>
              <a:t>“🌟Other-Activities🌟”</a:t>
            </a:r>
          </a:p>
        </p:txBody>
      </p:sp>
      <p:sp>
        <p:nvSpPr>
          <p:cNvPr id="20" name="TextBox 9">
            <a:extLst>
              <a:ext uri="{FF2B5EF4-FFF2-40B4-BE49-F238E27FC236}">
                <a16:creationId xmlns:a16="http://schemas.microsoft.com/office/drawing/2014/main" id="{9035B5C1-6183-4800-9F44-064F76D1935B}"/>
              </a:ext>
            </a:extLst>
          </p:cNvPr>
          <p:cNvSpPr txBox="1"/>
          <p:nvPr/>
        </p:nvSpPr>
        <p:spPr>
          <a:xfrm>
            <a:off x="5780151" y="1477675"/>
            <a:ext cx="7069202" cy="104785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spAutoFit/>
          </a:bodyPr>
          <a:lstStyle/>
          <a:p>
            <a:pPr algn="ctr">
              <a:lnSpc>
                <a:spcPts val="9615"/>
              </a:lnSpc>
            </a:pPr>
            <a:r>
              <a:rPr lang="en-US" sz="4400" dirty="0">
                <a:solidFill>
                  <a:schemeClr val="accent6">
                    <a:lumMod val="75000"/>
                  </a:schemeClr>
                </a:solidFill>
                <a:effectLst>
                  <a:glow rad="177800">
                    <a:schemeClr val="tx1"/>
                  </a:glow>
                  <a:outerShdw blurRad="50800" dist="50800" dir="5400000" algn="ctr" rotWithShape="0">
                    <a:schemeClr val="bg2">
                      <a:lumMod val="50000"/>
                    </a:schemeClr>
                  </a:outerShdw>
                </a:effectLst>
                <a:latin typeface="Gagalin"/>
                <a:ea typeface="Gagalin"/>
                <a:cs typeface="Gagalin"/>
                <a:sym typeface="Gagalin"/>
              </a:rPr>
              <a:t>“🌟Winter-drive 2k23🌟”</a:t>
            </a:r>
          </a:p>
        </p:txBody>
      </p:sp>
      <p:pic>
        <p:nvPicPr>
          <p:cNvPr id="24" name="Picture 23">
            <a:extLst>
              <a:ext uri="{FF2B5EF4-FFF2-40B4-BE49-F238E27FC236}">
                <a16:creationId xmlns:a16="http://schemas.microsoft.com/office/drawing/2014/main" id="{2FF4C733-5730-4A66-B4E0-774A424FE24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02962" y="2505460"/>
            <a:ext cx="11121468" cy="7627555"/>
          </a:xfrm>
          <a:prstGeom prst="rect">
            <a:avLst/>
          </a:prstGeom>
        </p:spPr>
      </p:pic>
    </p:spTree>
    <p:extLst>
      <p:ext uri="{BB962C8B-B14F-4D97-AF65-F5344CB8AC3E}">
        <p14:creationId xmlns:p14="http://schemas.microsoft.com/office/powerpoint/2010/main" val="2709331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rot="220390">
            <a:off x="-32241" y="6930397"/>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2"/>
            <a:stretch>
              <a:fillRect/>
            </a:stretch>
          </a:blipFill>
        </p:spPr>
      </p:sp>
      <p:sp>
        <p:nvSpPr>
          <p:cNvPr id="3" name="Freeform 3"/>
          <p:cNvSpPr/>
          <p:nvPr/>
        </p:nvSpPr>
        <p:spPr>
          <a:xfrm rot="-172111">
            <a:off x="-8160638" y="2711465"/>
            <a:ext cx="11964617" cy="7881691"/>
          </a:xfrm>
          <a:custGeom>
            <a:avLst/>
            <a:gdLst/>
            <a:ahLst/>
            <a:cxnLst/>
            <a:rect l="l" t="t" r="r" b="b"/>
            <a:pathLst>
              <a:path w="11964617" h="7881691">
                <a:moveTo>
                  <a:pt x="0" y="0"/>
                </a:moveTo>
                <a:lnTo>
                  <a:pt x="11964617" y="0"/>
                </a:lnTo>
                <a:lnTo>
                  <a:pt x="11964617" y="7881691"/>
                </a:lnTo>
                <a:lnTo>
                  <a:pt x="0" y="7881691"/>
                </a:lnTo>
                <a:lnTo>
                  <a:pt x="0" y="0"/>
                </a:lnTo>
                <a:close/>
              </a:path>
            </a:pathLst>
          </a:custGeom>
          <a:blipFill>
            <a:blip r:embed="rId3"/>
            <a:stretch>
              <a:fillRect/>
            </a:stretch>
          </a:blipFill>
        </p:spPr>
      </p:sp>
      <p:sp>
        <p:nvSpPr>
          <p:cNvPr id="4" name="Freeform 4"/>
          <p:cNvSpPr/>
          <p:nvPr/>
        </p:nvSpPr>
        <p:spPr>
          <a:xfrm rot="-940808" flipH="1">
            <a:off x="14671634" y="2638174"/>
            <a:ext cx="5175332" cy="7380152"/>
          </a:xfrm>
          <a:custGeom>
            <a:avLst/>
            <a:gdLst/>
            <a:ahLst/>
            <a:cxnLst/>
            <a:rect l="l" t="t" r="r" b="b"/>
            <a:pathLst>
              <a:path w="5175332" h="7380152">
                <a:moveTo>
                  <a:pt x="5175332" y="0"/>
                </a:moveTo>
                <a:lnTo>
                  <a:pt x="0" y="0"/>
                </a:lnTo>
                <a:lnTo>
                  <a:pt x="0" y="7380152"/>
                </a:lnTo>
                <a:lnTo>
                  <a:pt x="5175332" y="7380152"/>
                </a:lnTo>
                <a:lnTo>
                  <a:pt x="5175332" y="0"/>
                </a:lnTo>
                <a:close/>
              </a:path>
            </a:pathLst>
          </a:custGeom>
          <a:blipFill>
            <a:blip r:embed="rId4"/>
            <a:stretch>
              <a:fillRect/>
            </a:stretch>
          </a:blipFill>
        </p:spPr>
      </p:sp>
      <p:sp>
        <p:nvSpPr>
          <p:cNvPr id="5" name="Freeform 5"/>
          <p:cNvSpPr/>
          <p:nvPr/>
        </p:nvSpPr>
        <p:spPr>
          <a:xfrm rot="8803915">
            <a:off x="-5247601" y="-5400167"/>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5"/>
            <a:stretch>
              <a:fillRect/>
            </a:stretch>
          </a:blipFill>
        </p:spPr>
      </p:sp>
      <p:sp>
        <p:nvSpPr>
          <p:cNvPr id="6" name="Freeform 6"/>
          <p:cNvSpPr/>
          <p:nvPr/>
        </p:nvSpPr>
        <p:spPr>
          <a:xfrm rot="6817635">
            <a:off x="884593" y="-2127286"/>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6"/>
            <a:stretch>
              <a:fillRect/>
            </a:stretch>
          </a:blipFill>
        </p:spPr>
      </p:sp>
      <p:sp>
        <p:nvSpPr>
          <p:cNvPr id="7" name="Freeform 7"/>
          <p:cNvSpPr/>
          <p:nvPr/>
        </p:nvSpPr>
        <p:spPr>
          <a:xfrm>
            <a:off x="14007587" y="-1082818"/>
            <a:ext cx="3251713" cy="3116225"/>
          </a:xfrm>
          <a:custGeom>
            <a:avLst/>
            <a:gdLst/>
            <a:ahLst/>
            <a:cxnLst/>
            <a:rect l="l" t="t" r="r" b="b"/>
            <a:pathLst>
              <a:path w="3251713" h="3116225">
                <a:moveTo>
                  <a:pt x="0" y="0"/>
                </a:moveTo>
                <a:lnTo>
                  <a:pt x="3251713" y="0"/>
                </a:lnTo>
                <a:lnTo>
                  <a:pt x="3251713" y="3116225"/>
                </a:lnTo>
                <a:lnTo>
                  <a:pt x="0" y="3116225"/>
                </a:lnTo>
                <a:lnTo>
                  <a:pt x="0" y="0"/>
                </a:lnTo>
                <a:close/>
              </a:path>
            </a:pathLst>
          </a:custGeom>
          <a:blipFill>
            <a:blip r:embed="rId7"/>
            <a:stretch>
              <a:fillRect/>
            </a:stretch>
          </a:blipFill>
        </p:spPr>
      </p:sp>
      <p:sp>
        <p:nvSpPr>
          <p:cNvPr id="8" name="Freeform 8"/>
          <p:cNvSpPr/>
          <p:nvPr/>
        </p:nvSpPr>
        <p:spPr>
          <a:xfrm flipH="1">
            <a:off x="-5069542" y="6731437"/>
            <a:ext cx="7855531" cy="5053725"/>
          </a:xfrm>
          <a:custGeom>
            <a:avLst/>
            <a:gdLst/>
            <a:ahLst/>
            <a:cxnLst/>
            <a:rect l="l" t="t" r="r" b="b"/>
            <a:pathLst>
              <a:path w="7855531" h="5053725">
                <a:moveTo>
                  <a:pt x="7855531" y="0"/>
                </a:moveTo>
                <a:lnTo>
                  <a:pt x="0" y="0"/>
                </a:lnTo>
                <a:lnTo>
                  <a:pt x="0" y="5053726"/>
                </a:lnTo>
                <a:lnTo>
                  <a:pt x="7855531" y="5053726"/>
                </a:lnTo>
                <a:lnTo>
                  <a:pt x="7855531" y="0"/>
                </a:lnTo>
                <a:close/>
              </a:path>
            </a:pathLst>
          </a:custGeom>
          <a:blipFill>
            <a:blip r:embed="rId8"/>
            <a:stretch>
              <a:fillRect/>
            </a:stretch>
          </a:blipFill>
        </p:spPr>
      </p:sp>
      <p:sp>
        <p:nvSpPr>
          <p:cNvPr id="11" name="TextBox 9">
            <a:extLst>
              <a:ext uri="{FF2B5EF4-FFF2-40B4-BE49-F238E27FC236}">
                <a16:creationId xmlns:a16="http://schemas.microsoft.com/office/drawing/2014/main" id="{E05AA832-C010-F0F6-4667-8C0B74B7AC1B}"/>
              </a:ext>
            </a:extLst>
          </p:cNvPr>
          <p:cNvSpPr txBox="1"/>
          <p:nvPr/>
        </p:nvSpPr>
        <p:spPr>
          <a:xfrm>
            <a:off x="1735111" y="36066"/>
            <a:ext cx="14878179" cy="1117678"/>
          </a:xfrm>
          <a:prstGeom prst="rect">
            <a:avLst/>
          </a:prstGeom>
        </p:spPr>
        <p:txBody>
          <a:bodyPr lIns="0" tIns="0" rIns="0" bIns="0" rtlCol="0" anchor="t">
            <a:spAutoFit/>
          </a:bodyPr>
          <a:lstStyle/>
          <a:p>
            <a:pPr algn="ctr">
              <a:lnSpc>
                <a:spcPts val="9615"/>
              </a:lnSpc>
            </a:pPr>
            <a:r>
              <a:rPr lang="en-US" sz="6868" dirty="0">
                <a:solidFill>
                  <a:schemeClr val="accent6">
                    <a:lumMod val="75000"/>
                  </a:schemeClr>
                </a:solidFill>
                <a:effectLst>
                  <a:glow rad="177800">
                    <a:schemeClr val="tx1"/>
                  </a:glow>
                  <a:outerShdw blurRad="50800" dist="50800" dir="5400000" algn="ctr" rotWithShape="0">
                    <a:schemeClr val="bg2">
                      <a:lumMod val="50000"/>
                    </a:schemeClr>
                  </a:outerShdw>
                </a:effectLst>
                <a:latin typeface="Gagalin"/>
                <a:ea typeface="Gagalin"/>
                <a:cs typeface="Gagalin"/>
                <a:sym typeface="Gagalin"/>
              </a:rPr>
              <a:t>“🌟Organize Session at </a:t>
            </a:r>
            <a:r>
              <a:rPr lang="en-US" sz="6868" dirty="0" err="1">
                <a:solidFill>
                  <a:schemeClr val="accent6">
                    <a:lumMod val="75000"/>
                  </a:schemeClr>
                </a:solidFill>
                <a:effectLst>
                  <a:glow rad="177800">
                    <a:schemeClr val="tx1"/>
                  </a:glow>
                  <a:outerShdw blurRad="50800" dist="50800" dir="5400000" algn="ctr" rotWithShape="0">
                    <a:schemeClr val="bg2">
                      <a:lumMod val="50000"/>
                    </a:schemeClr>
                  </a:outerShdw>
                </a:effectLst>
                <a:latin typeface="Gagalin"/>
                <a:ea typeface="Gagalin"/>
                <a:cs typeface="Gagalin"/>
                <a:sym typeface="Gagalin"/>
              </a:rPr>
              <a:t>bzu</a:t>
            </a:r>
            <a:r>
              <a:rPr lang="en-US" sz="6868" dirty="0">
                <a:solidFill>
                  <a:schemeClr val="accent6">
                    <a:lumMod val="75000"/>
                  </a:schemeClr>
                </a:solidFill>
                <a:effectLst>
                  <a:glow rad="177800">
                    <a:schemeClr val="tx1"/>
                  </a:glow>
                  <a:outerShdw blurRad="50800" dist="50800" dir="5400000" algn="ctr" rotWithShape="0">
                    <a:schemeClr val="bg2">
                      <a:lumMod val="50000"/>
                    </a:schemeClr>
                  </a:outerShdw>
                </a:effectLst>
                <a:latin typeface="Gagalin"/>
                <a:ea typeface="Gagalin"/>
                <a:cs typeface="Gagalin"/>
                <a:sym typeface="Gagalin"/>
              </a:rPr>
              <a:t>🌟”</a:t>
            </a:r>
          </a:p>
        </p:txBody>
      </p:sp>
      <p:pic>
        <p:nvPicPr>
          <p:cNvPr id="13" name="Picture 12">
            <a:extLst>
              <a:ext uri="{FF2B5EF4-FFF2-40B4-BE49-F238E27FC236}">
                <a16:creationId xmlns:a16="http://schemas.microsoft.com/office/drawing/2014/main" id="{F4178FED-0BAA-416C-AE31-446642C307B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3109687" y="1244428"/>
            <a:ext cx="12119385" cy="8483570"/>
          </a:xfrm>
          <a:prstGeom prst="rect">
            <a:avLst/>
          </a:prstGeom>
        </p:spPr>
      </p:pic>
    </p:spTree>
    <p:extLst>
      <p:ext uri="{BB962C8B-B14F-4D97-AF65-F5344CB8AC3E}">
        <p14:creationId xmlns:p14="http://schemas.microsoft.com/office/powerpoint/2010/main" val="3265918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624" b="-81766"/>
            </a:stretch>
          </a:blipFill>
        </p:spPr>
      </p:sp>
      <p:sp>
        <p:nvSpPr>
          <p:cNvPr id="3" name="Freeform 3"/>
          <p:cNvSpPr/>
          <p:nvPr/>
        </p:nvSpPr>
        <p:spPr>
          <a:xfrm flipH="1">
            <a:off x="-614477" y="5339809"/>
            <a:ext cx="7434906" cy="6620164"/>
          </a:xfrm>
          <a:custGeom>
            <a:avLst/>
            <a:gdLst/>
            <a:ahLst/>
            <a:cxnLst/>
            <a:rect l="l" t="t" r="r" b="b"/>
            <a:pathLst>
              <a:path w="7434906" h="6620164">
                <a:moveTo>
                  <a:pt x="7434905" y="0"/>
                </a:moveTo>
                <a:lnTo>
                  <a:pt x="0" y="0"/>
                </a:lnTo>
                <a:lnTo>
                  <a:pt x="0" y="6620164"/>
                </a:lnTo>
                <a:lnTo>
                  <a:pt x="7434905" y="6620164"/>
                </a:lnTo>
                <a:lnTo>
                  <a:pt x="7434905" y="0"/>
                </a:lnTo>
                <a:close/>
              </a:path>
            </a:pathLst>
          </a:custGeom>
          <a:blipFill>
            <a:blip r:embed="rId3"/>
            <a:stretch>
              <a:fillRect/>
            </a:stretch>
          </a:blipFill>
        </p:spPr>
      </p:sp>
      <p:sp>
        <p:nvSpPr>
          <p:cNvPr id="4" name="Freeform 4"/>
          <p:cNvSpPr/>
          <p:nvPr/>
        </p:nvSpPr>
        <p:spPr>
          <a:xfrm rot="563245" flipH="1">
            <a:off x="13986553" y="3350373"/>
            <a:ext cx="1286346" cy="1567004"/>
          </a:xfrm>
          <a:custGeom>
            <a:avLst/>
            <a:gdLst/>
            <a:ahLst/>
            <a:cxnLst/>
            <a:rect l="l" t="t" r="r" b="b"/>
            <a:pathLst>
              <a:path w="1286346" h="1567004">
                <a:moveTo>
                  <a:pt x="1286346" y="0"/>
                </a:moveTo>
                <a:lnTo>
                  <a:pt x="0" y="0"/>
                </a:lnTo>
                <a:lnTo>
                  <a:pt x="0" y="1567004"/>
                </a:lnTo>
                <a:lnTo>
                  <a:pt x="1286346" y="1567004"/>
                </a:lnTo>
                <a:lnTo>
                  <a:pt x="1286346" y="0"/>
                </a:lnTo>
                <a:close/>
              </a:path>
            </a:pathLst>
          </a:custGeom>
          <a:blipFill>
            <a:blip r:embed="rId4"/>
            <a:stretch>
              <a:fillRect/>
            </a:stretch>
          </a:blipFill>
        </p:spPr>
      </p:sp>
      <p:sp>
        <p:nvSpPr>
          <p:cNvPr id="5" name="Freeform 5"/>
          <p:cNvSpPr/>
          <p:nvPr/>
        </p:nvSpPr>
        <p:spPr>
          <a:xfrm>
            <a:off x="7725303" y="8451831"/>
            <a:ext cx="8535668" cy="3670337"/>
          </a:xfrm>
          <a:custGeom>
            <a:avLst/>
            <a:gdLst/>
            <a:ahLst/>
            <a:cxnLst/>
            <a:rect l="l" t="t" r="r" b="b"/>
            <a:pathLst>
              <a:path w="8535668" h="3670337">
                <a:moveTo>
                  <a:pt x="0" y="0"/>
                </a:moveTo>
                <a:lnTo>
                  <a:pt x="8535669" y="0"/>
                </a:lnTo>
                <a:lnTo>
                  <a:pt x="8535669" y="3670338"/>
                </a:lnTo>
                <a:lnTo>
                  <a:pt x="0" y="3670338"/>
                </a:lnTo>
                <a:lnTo>
                  <a:pt x="0" y="0"/>
                </a:lnTo>
                <a:close/>
              </a:path>
            </a:pathLst>
          </a:custGeom>
          <a:blipFill>
            <a:blip r:embed="rId5"/>
            <a:stretch>
              <a:fillRect/>
            </a:stretch>
          </a:blipFill>
        </p:spPr>
      </p:sp>
      <p:sp>
        <p:nvSpPr>
          <p:cNvPr id="6" name="Freeform 6"/>
          <p:cNvSpPr/>
          <p:nvPr/>
        </p:nvSpPr>
        <p:spPr>
          <a:xfrm flipH="1">
            <a:off x="15141909" y="2283703"/>
            <a:ext cx="4234782" cy="1048108"/>
          </a:xfrm>
          <a:custGeom>
            <a:avLst/>
            <a:gdLst/>
            <a:ahLst/>
            <a:cxnLst/>
            <a:rect l="l" t="t" r="r" b="b"/>
            <a:pathLst>
              <a:path w="4234782" h="1048108">
                <a:moveTo>
                  <a:pt x="4234782" y="0"/>
                </a:moveTo>
                <a:lnTo>
                  <a:pt x="0" y="0"/>
                </a:lnTo>
                <a:lnTo>
                  <a:pt x="0" y="1048109"/>
                </a:lnTo>
                <a:lnTo>
                  <a:pt x="4234782" y="1048109"/>
                </a:lnTo>
                <a:lnTo>
                  <a:pt x="4234782" y="0"/>
                </a:lnTo>
                <a:close/>
              </a:path>
            </a:pathLst>
          </a:custGeom>
          <a:blipFill>
            <a:blip r:embed="rId6">
              <a:alphaModFix amt="65999"/>
            </a:blip>
            <a:stretch>
              <a:fillRect/>
            </a:stretch>
          </a:blipFill>
        </p:spPr>
      </p:sp>
      <p:sp>
        <p:nvSpPr>
          <p:cNvPr id="7" name="Freeform 7"/>
          <p:cNvSpPr/>
          <p:nvPr/>
        </p:nvSpPr>
        <p:spPr>
          <a:xfrm rot="-954269" flipH="1">
            <a:off x="15455797" y="957651"/>
            <a:ext cx="709764" cy="795494"/>
          </a:xfrm>
          <a:custGeom>
            <a:avLst/>
            <a:gdLst/>
            <a:ahLst/>
            <a:cxnLst/>
            <a:rect l="l" t="t" r="r" b="b"/>
            <a:pathLst>
              <a:path w="709764" h="795494">
                <a:moveTo>
                  <a:pt x="709763" y="0"/>
                </a:moveTo>
                <a:lnTo>
                  <a:pt x="0" y="0"/>
                </a:lnTo>
                <a:lnTo>
                  <a:pt x="0" y="795494"/>
                </a:lnTo>
                <a:lnTo>
                  <a:pt x="709763" y="795494"/>
                </a:lnTo>
                <a:lnTo>
                  <a:pt x="709763" y="0"/>
                </a:lnTo>
                <a:close/>
              </a:path>
            </a:pathLst>
          </a:custGeom>
          <a:blipFill>
            <a:blip r:embed="rId7"/>
            <a:stretch>
              <a:fillRect/>
            </a:stretch>
          </a:blipFill>
        </p:spPr>
      </p:sp>
      <p:sp>
        <p:nvSpPr>
          <p:cNvPr id="8" name="Freeform 8"/>
          <p:cNvSpPr/>
          <p:nvPr/>
        </p:nvSpPr>
        <p:spPr>
          <a:xfrm>
            <a:off x="-3942460" y="9325781"/>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8">
              <a:alphaModFix amt="65999"/>
            </a:blip>
            <a:stretch>
              <a:fillRect/>
            </a:stretch>
          </a:blipFill>
        </p:spPr>
      </p:sp>
      <p:sp>
        <p:nvSpPr>
          <p:cNvPr id="9" name="Freeform 9"/>
          <p:cNvSpPr/>
          <p:nvPr/>
        </p:nvSpPr>
        <p:spPr>
          <a:xfrm rot="1235809" flipH="1">
            <a:off x="16069311" y="6675688"/>
            <a:ext cx="1565759" cy="1754882"/>
          </a:xfrm>
          <a:custGeom>
            <a:avLst/>
            <a:gdLst/>
            <a:ahLst/>
            <a:cxnLst/>
            <a:rect l="l" t="t" r="r" b="b"/>
            <a:pathLst>
              <a:path w="1565759" h="1754882">
                <a:moveTo>
                  <a:pt x="1565759" y="0"/>
                </a:moveTo>
                <a:lnTo>
                  <a:pt x="0" y="0"/>
                </a:lnTo>
                <a:lnTo>
                  <a:pt x="0" y="1754881"/>
                </a:lnTo>
                <a:lnTo>
                  <a:pt x="1565759" y="1754881"/>
                </a:lnTo>
                <a:lnTo>
                  <a:pt x="1565759" y="0"/>
                </a:lnTo>
                <a:close/>
              </a:path>
            </a:pathLst>
          </a:custGeom>
          <a:blipFill>
            <a:blip r:embed="rId7"/>
            <a:stretch>
              <a:fillRect/>
            </a:stretch>
          </a:blipFill>
        </p:spPr>
      </p:sp>
      <p:sp>
        <p:nvSpPr>
          <p:cNvPr id="10" name="Freeform 10"/>
          <p:cNvSpPr/>
          <p:nvPr/>
        </p:nvSpPr>
        <p:spPr>
          <a:xfrm>
            <a:off x="13627546" y="9258300"/>
            <a:ext cx="9320909" cy="1922437"/>
          </a:xfrm>
          <a:custGeom>
            <a:avLst/>
            <a:gdLst/>
            <a:ahLst/>
            <a:cxnLst/>
            <a:rect l="l" t="t" r="r" b="b"/>
            <a:pathLst>
              <a:path w="9320909" h="1922437">
                <a:moveTo>
                  <a:pt x="0" y="0"/>
                </a:moveTo>
                <a:lnTo>
                  <a:pt x="9320908" y="0"/>
                </a:lnTo>
                <a:lnTo>
                  <a:pt x="9320908" y="1922437"/>
                </a:lnTo>
                <a:lnTo>
                  <a:pt x="0" y="1922437"/>
                </a:lnTo>
                <a:lnTo>
                  <a:pt x="0" y="0"/>
                </a:lnTo>
                <a:close/>
              </a:path>
            </a:pathLst>
          </a:custGeom>
          <a:blipFill>
            <a:blip r:embed="rId8">
              <a:alphaModFix amt="65999"/>
            </a:blip>
            <a:stretch>
              <a:fillRect/>
            </a:stretch>
          </a:blipFill>
        </p:spPr>
      </p:sp>
      <p:sp>
        <p:nvSpPr>
          <p:cNvPr id="11" name="Freeform 11"/>
          <p:cNvSpPr/>
          <p:nvPr/>
        </p:nvSpPr>
        <p:spPr>
          <a:xfrm flipH="1">
            <a:off x="-1645430" y="2731904"/>
            <a:ext cx="4234782" cy="1048108"/>
          </a:xfrm>
          <a:custGeom>
            <a:avLst/>
            <a:gdLst/>
            <a:ahLst/>
            <a:cxnLst/>
            <a:rect l="l" t="t" r="r" b="b"/>
            <a:pathLst>
              <a:path w="4234782" h="1048108">
                <a:moveTo>
                  <a:pt x="4234782" y="0"/>
                </a:moveTo>
                <a:lnTo>
                  <a:pt x="0" y="0"/>
                </a:lnTo>
                <a:lnTo>
                  <a:pt x="0" y="1048108"/>
                </a:lnTo>
                <a:lnTo>
                  <a:pt x="4234782" y="1048108"/>
                </a:lnTo>
                <a:lnTo>
                  <a:pt x="4234782" y="0"/>
                </a:lnTo>
                <a:close/>
              </a:path>
            </a:pathLst>
          </a:custGeom>
          <a:blipFill>
            <a:blip r:embed="rId6">
              <a:alphaModFix amt="65999"/>
            </a:blip>
            <a:stretch>
              <a:fillRect/>
            </a:stretch>
          </a:blipFill>
        </p:spPr>
      </p:sp>
      <p:sp>
        <p:nvSpPr>
          <p:cNvPr id="12" name="Freeform 12"/>
          <p:cNvSpPr/>
          <p:nvPr/>
        </p:nvSpPr>
        <p:spPr>
          <a:xfrm rot="-1678844" flipH="1">
            <a:off x="227433" y="109453"/>
            <a:ext cx="5291522" cy="3411182"/>
          </a:xfrm>
          <a:custGeom>
            <a:avLst/>
            <a:gdLst/>
            <a:ahLst/>
            <a:cxnLst/>
            <a:rect l="l" t="t" r="r" b="b"/>
            <a:pathLst>
              <a:path w="5291522" h="3411182">
                <a:moveTo>
                  <a:pt x="5291522" y="0"/>
                </a:moveTo>
                <a:lnTo>
                  <a:pt x="0" y="0"/>
                </a:lnTo>
                <a:lnTo>
                  <a:pt x="0" y="3411182"/>
                </a:lnTo>
                <a:lnTo>
                  <a:pt x="5291522" y="3411182"/>
                </a:lnTo>
                <a:lnTo>
                  <a:pt x="5291522" y="0"/>
                </a:lnTo>
                <a:close/>
              </a:path>
            </a:pathLst>
          </a:custGeom>
          <a:blipFill>
            <a:blip r:embed="rId5"/>
            <a:stretch>
              <a:fillRect l="-49918"/>
            </a:stretch>
          </a:blipFill>
        </p:spPr>
      </p:sp>
      <p:sp>
        <p:nvSpPr>
          <p:cNvPr id="16" name="TextBox 9">
            <a:extLst>
              <a:ext uri="{FF2B5EF4-FFF2-40B4-BE49-F238E27FC236}">
                <a16:creationId xmlns:a16="http://schemas.microsoft.com/office/drawing/2014/main" id="{4512E46C-2BCF-4526-B8C7-BCE741C3EE94}"/>
              </a:ext>
            </a:extLst>
          </p:cNvPr>
          <p:cNvSpPr txBox="1"/>
          <p:nvPr/>
        </p:nvSpPr>
        <p:spPr>
          <a:xfrm>
            <a:off x="1683353" y="442921"/>
            <a:ext cx="14878179" cy="1117678"/>
          </a:xfrm>
          <a:prstGeom prst="rect">
            <a:avLst/>
          </a:prstGeom>
        </p:spPr>
        <p:txBody>
          <a:bodyPr lIns="0" tIns="0" rIns="0" bIns="0" rtlCol="0" anchor="t">
            <a:spAutoFit/>
          </a:bodyPr>
          <a:lstStyle/>
          <a:p>
            <a:pPr algn="ctr">
              <a:lnSpc>
                <a:spcPts val="9615"/>
              </a:lnSpc>
            </a:pPr>
            <a:r>
              <a:rPr lang="en-US" sz="6868" dirty="0">
                <a:solidFill>
                  <a:schemeClr val="accent6">
                    <a:lumMod val="75000"/>
                  </a:schemeClr>
                </a:solidFill>
                <a:effectLst>
                  <a:glow rad="177800">
                    <a:schemeClr val="tx1"/>
                  </a:glow>
                  <a:outerShdw blurRad="50800" dist="50800" dir="5400000" algn="ctr" rotWithShape="0">
                    <a:schemeClr val="bg2">
                      <a:lumMod val="50000"/>
                    </a:schemeClr>
                  </a:outerShdw>
                </a:effectLst>
                <a:latin typeface="Gagalin"/>
                <a:ea typeface="Gagalin"/>
                <a:cs typeface="Gagalin"/>
                <a:sym typeface="Gagalin"/>
              </a:rPr>
              <a:t>“🌟Old-Age Home Drive 🌟”</a:t>
            </a:r>
          </a:p>
        </p:txBody>
      </p:sp>
      <p:pic>
        <p:nvPicPr>
          <p:cNvPr id="18" name="Picture 17">
            <a:extLst>
              <a:ext uri="{FF2B5EF4-FFF2-40B4-BE49-F238E27FC236}">
                <a16:creationId xmlns:a16="http://schemas.microsoft.com/office/drawing/2014/main" id="{C600BAE6-5887-4088-8952-8ADB8AFF9F6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4822954" y="2868448"/>
            <a:ext cx="8523846" cy="6110703"/>
          </a:xfrm>
          <a:prstGeom prst="rect">
            <a:avLst/>
          </a:prstGeom>
        </p:spPr>
      </p:pic>
    </p:spTree>
    <p:extLst>
      <p:ext uri="{BB962C8B-B14F-4D97-AF65-F5344CB8AC3E}">
        <p14:creationId xmlns:p14="http://schemas.microsoft.com/office/powerpoint/2010/main" val="97085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rot="220390">
            <a:off x="-32241" y="6930397"/>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2"/>
            <a:stretch>
              <a:fillRect/>
            </a:stretch>
          </a:blipFill>
        </p:spPr>
      </p:sp>
      <p:sp>
        <p:nvSpPr>
          <p:cNvPr id="3" name="Freeform 3"/>
          <p:cNvSpPr/>
          <p:nvPr/>
        </p:nvSpPr>
        <p:spPr>
          <a:xfrm rot="-172111">
            <a:off x="-8160638" y="2711465"/>
            <a:ext cx="11964617" cy="7881691"/>
          </a:xfrm>
          <a:custGeom>
            <a:avLst/>
            <a:gdLst/>
            <a:ahLst/>
            <a:cxnLst/>
            <a:rect l="l" t="t" r="r" b="b"/>
            <a:pathLst>
              <a:path w="11964617" h="7881691">
                <a:moveTo>
                  <a:pt x="0" y="0"/>
                </a:moveTo>
                <a:lnTo>
                  <a:pt x="11964617" y="0"/>
                </a:lnTo>
                <a:lnTo>
                  <a:pt x="11964617" y="7881691"/>
                </a:lnTo>
                <a:lnTo>
                  <a:pt x="0" y="7881691"/>
                </a:lnTo>
                <a:lnTo>
                  <a:pt x="0" y="0"/>
                </a:lnTo>
                <a:close/>
              </a:path>
            </a:pathLst>
          </a:custGeom>
          <a:blipFill>
            <a:blip r:embed="rId3"/>
            <a:stretch>
              <a:fillRect/>
            </a:stretch>
          </a:blipFill>
        </p:spPr>
      </p:sp>
      <p:sp>
        <p:nvSpPr>
          <p:cNvPr id="4" name="Freeform 4"/>
          <p:cNvSpPr/>
          <p:nvPr/>
        </p:nvSpPr>
        <p:spPr>
          <a:xfrm rot="-940808" flipH="1">
            <a:off x="14671634" y="2638174"/>
            <a:ext cx="5175332" cy="7380152"/>
          </a:xfrm>
          <a:custGeom>
            <a:avLst/>
            <a:gdLst/>
            <a:ahLst/>
            <a:cxnLst/>
            <a:rect l="l" t="t" r="r" b="b"/>
            <a:pathLst>
              <a:path w="5175332" h="7380152">
                <a:moveTo>
                  <a:pt x="5175332" y="0"/>
                </a:moveTo>
                <a:lnTo>
                  <a:pt x="0" y="0"/>
                </a:lnTo>
                <a:lnTo>
                  <a:pt x="0" y="7380152"/>
                </a:lnTo>
                <a:lnTo>
                  <a:pt x="5175332" y="7380152"/>
                </a:lnTo>
                <a:lnTo>
                  <a:pt x="5175332" y="0"/>
                </a:lnTo>
                <a:close/>
              </a:path>
            </a:pathLst>
          </a:custGeom>
          <a:blipFill>
            <a:blip r:embed="rId4"/>
            <a:stretch>
              <a:fillRect/>
            </a:stretch>
          </a:blipFill>
        </p:spPr>
      </p:sp>
      <p:sp>
        <p:nvSpPr>
          <p:cNvPr id="5" name="Freeform 5"/>
          <p:cNvSpPr/>
          <p:nvPr/>
        </p:nvSpPr>
        <p:spPr>
          <a:xfrm rot="8803915">
            <a:off x="-5247601" y="-5400167"/>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5"/>
            <a:stretch>
              <a:fillRect/>
            </a:stretch>
          </a:blipFill>
        </p:spPr>
      </p:sp>
      <p:sp>
        <p:nvSpPr>
          <p:cNvPr id="6" name="Freeform 6"/>
          <p:cNvSpPr/>
          <p:nvPr/>
        </p:nvSpPr>
        <p:spPr>
          <a:xfrm rot="6817635">
            <a:off x="884593" y="-2127286"/>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6"/>
            <a:stretch>
              <a:fillRect/>
            </a:stretch>
          </a:blipFill>
        </p:spPr>
      </p:sp>
      <p:sp>
        <p:nvSpPr>
          <p:cNvPr id="7" name="Freeform 7"/>
          <p:cNvSpPr/>
          <p:nvPr/>
        </p:nvSpPr>
        <p:spPr>
          <a:xfrm>
            <a:off x="14007587" y="-1082818"/>
            <a:ext cx="3251713" cy="3116225"/>
          </a:xfrm>
          <a:custGeom>
            <a:avLst/>
            <a:gdLst/>
            <a:ahLst/>
            <a:cxnLst/>
            <a:rect l="l" t="t" r="r" b="b"/>
            <a:pathLst>
              <a:path w="3251713" h="3116225">
                <a:moveTo>
                  <a:pt x="0" y="0"/>
                </a:moveTo>
                <a:lnTo>
                  <a:pt x="3251713" y="0"/>
                </a:lnTo>
                <a:lnTo>
                  <a:pt x="3251713" y="3116225"/>
                </a:lnTo>
                <a:lnTo>
                  <a:pt x="0" y="3116225"/>
                </a:lnTo>
                <a:lnTo>
                  <a:pt x="0" y="0"/>
                </a:lnTo>
                <a:close/>
              </a:path>
            </a:pathLst>
          </a:custGeom>
          <a:blipFill>
            <a:blip r:embed="rId7"/>
            <a:stretch>
              <a:fillRect/>
            </a:stretch>
          </a:blipFill>
        </p:spPr>
      </p:sp>
      <p:sp>
        <p:nvSpPr>
          <p:cNvPr id="8" name="Freeform 8"/>
          <p:cNvSpPr/>
          <p:nvPr/>
        </p:nvSpPr>
        <p:spPr>
          <a:xfrm flipH="1">
            <a:off x="-5069542" y="6731437"/>
            <a:ext cx="7855531" cy="5053725"/>
          </a:xfrm>
          <a:custGeom>
            <a:avLst/>
            <a:gdLst/>
            <a:ahLst/>
            <a:cxnLst/>
            <a:rect l="l" t="t" r="r" b="b"/>
            <a:pathLst>
              <a:path w="7855531" h="5053725">
                <a:moveTo>
                  <a:pt x="7855531" y="0"/>
                </a:moveTo>
                <a:lnTo>
                  <a:pt x="0" y="0"/>
                </a:lnTo>
                <a:lnTo>
                  <a:pt x="0" y="5053726"/>
                </a:lnTo>
                <a:lnTo>
                  <a:pt x="7855531" y="5053726"/>
                </a:lnTo>
                <a:lnTo>
                  <a:pt x="7855531" y="0"/>
                </a:lnTo>
                <a:close/>
              </a:path>
            </a:pathLst>
          </a:custGeom>
          <a:blipFill>
            <a:blip r:embed="rId8"/>
            <a:stretch>
              <a:fillRect/>
            </a:stretch>
          </a:blipFill>
        </p:spPr>
      </p:sp>
      <p:sp>
        <p:nvSpPr>
          <p:cNvPr id="11" name="TextBox 9">
            <a:extLst>
              <a:ext uri="{FF2B5EF4-FFF2-40B4-BE49-F238E27FC236}">
                <a16:creationId xmlns:a16="http://schemas.microsoft.com/office/drawing/2014/main" id="{E05AA832-C010-F0F6-4667-8C0B74B7AC1B}"/>
              </a:ext>
            </a:extLst>
          </p:cNvPr>
          <p:cNvSpPr txBox="1"/>
          <p:nvPr/>
        </p:nvSpPr>
        <p:spPr>
          <a:xfrm>
            <a:off x="1735111" y="36066"/>
            <a:ext cx="14878179" cy="1117678"/>
          </a:xfrm>
          <a:prstGeom prst="rect">
            <a:avLst/>
          </a:prstGeom>
        </p:spPr>
        <p:txBody>
          <a:bodyPr lIns="0" tIns="0" rIns="0" bIns="0" rtlCol="0" anchor="t">
            <a:spAutoFit/>
          </a:bodyPr>
          <a:lstStyle/>
          <a:p>
            <a:pPr algn="ctr">
              <a:lnSpc>
                <a:spcPts val="9615"/>
              </a:lnSpc>
            </a:pPr>
            <a:r>
              <a:rPr lang="en-US" sz="6868" dirty="0">
                <a:solidFill>
                  <a:schemeClr val="accent6">
                    <a:lumMod val="75000"/>
                  </a:schemeClr>
                </a:solidFill>
                <a:effectLst>
                  <a:glow rad="177800">
                    <a:schemeClr val="tx1"/>
                  </a:glow>
                  <a:outerShdw blurRad="50800" dist="50800" dir="5400000" algn="ctr" rotWithShape="0">
                    <a:schemeClr val="bg2">
                      <a:lumMod val="50000"/>
                    </a:schemeClr>
                  </a:outerShdw>
                </a:effectLst>
                <a:latin typeface="Gagalin"/>
                <a:ea typeface="Gagalin"/>
                <a:cs typeface="Gagalin"/>
                <a:sym typeface="Gagalin"/>
              </a:rPr>
              <a:t>“🌟Bakra-Eid Drive🌟”</a:t>
            </a:r>
          </a:p>
        </p:txBody>
      </p:sp>
      <p:pic>
        <p:nvPicPr>
          <p:cNvPr id="10" name="Picture 9">
            <a:extLst>
              <a:ext uri="{FF2B5EF4-FFF2-40B4-BE49-F238E27FC236}">
                <a16:creationId xmlns:a16="http://schemas.microsoft.com/office/drawing/2014/main" id="{C38F4878-1BC8-400C-86E5-335ECE833B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3458548" y="1270578"/>
            <a:ext cx="12070145" cy="8471247"/>
          </a:xfrm>
          <a:prstGeom prst="rect">
            <a:avLst/>
          </a:prstGeom>
        </p:spPr>
      </p:pic>
    </p:spTree>
    <p:extLst>
      <p:ext uri="{BB962C8B-B14F-4D97-AF65-F5344CB8AC3E}">
        <p14:creationId xmlns:p14="http://schemas.microsoft.com/office/powerpoint/2010/main" val="216132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624" b="-81766"/>
            </a:stretch>
          </a:blipFill>
        </p:spPr>
      </p:sp>
      <p:sp>
        <p:nvSpPr>
          <p:cNvPr id="3" name="Freeform 3"/>
          <p:cNvSpPr/>
          <p:nvPr/>
        </p:nvSpPr>
        <p:spPr>
          <a:xfrm flipH="1">
            <a:off x="-614477" y="5339809"/>
            <a:ext cx="7434906" cy="6620164"/>
          </a:xfrm>
          <a:custGeom>
            <a:avLst/>
            <a:gdLst/>
            <a:ahLst/>
            <a:cxnLst/>
            <a:rect l="l" t="t" r="r" b="b"/>
            <a:pathLst>
              <a:path w="7434906" h="6620164">
                <a:moveTo>
                  <a:pt x="7434905" y="0"/>
                </a:moveTo>
                <a:lnTo>
                  <a:pt x="0" y="0"/>
                </a:lnTo>
                <a:lnTo>
                  <a:pt x="0" y="6620164"/>
                </a:lnTo>
                <a:lnTo>
                  <a:pt x="7434905" y="6620164"/>
                </a:lnTo>
                <a:lnTo>
                  <a:pt x="7434905" y="0"/>
                </a:lnTo>
                <a:close/>
              </a:path>
            </a:pathLst>
          </a:custGeom>
          <a:blipFill>
            <a:blip r:embed="rId3"/>
            <a:stretch>
              <a:fillRect/>
            </a:stretch>
          </a:blipFill>
        </p:spPr>
      </p:sp>
      <p:sp>
        <p:nvSpPr>
          <p:cNvPr id="4" name="Freeform 4"/>
          <p:cNvSpPr/>
          <p:nvPr/>
        </p:nvSpPr>
        <p:spPr>
          <a:xfrm rot="563245" flipH="1">
            <a:off x="13986553" y="3350373"/>
            <a:ext cx="1286346" cy="1567004"/>
          </a:xfrm>
          <a:custGeom>
            <a:avLst/>
            <a:gdLst/>
            <a:ahLst/>
            <a:cxnLst/>
            <a:rect l="l" t="t" r="r" b="b"/>
            <a:pathLst>
              <a:path w="1286346" h="1567004">
                <a:moveTo>
                  <a:pt x="1286346" y="0"/>
                </a:moveTo>
                <a:lnTo>
                  <a:pt x="0" y="0"/>
                </a:lnTo>
                <a:lnTo>
                  <a:pt x="0" y="1567004"/>
                </a:lnTo>
                <a:lnTo>
                  <a:pt x="1286346" y="1567004"/>
                </a:lnTo>
                <a:lnTo>
                  <a:pt x="1286346" y="0"/>
                </a:lnTo>
                <a:close/>
              </a:path>
            </a:pathLst>
          </a:custGeom>
          <a:blipFill>
            <a:blip r:embed="rId4"/>
            <a:stretch>
              <a:fillRect/>
            </a:stretch>
          </a:blipFill>
        </p:spPr>
      </p:sp>
      <p:sp>
        <p:nvSpPr>
          <p:cNvPr id="5" name="Freeform 5"/>
          <p:cNvSpPr/>
          <p:nvPr/>
        </p:nvSpPr>
        <p:spPr>
          <a:xfrm>
            <a:off x="7725303" y="8451831"/>
            <a:ext cx="8535668" cy="3670337"/>
          </a:xfrm>
          <a:custGeom>
            <a:avLst/>
            <a:gdLst/>
            <a:ahLst/>
            <a:cxnLst/>
            <a:rect l="l" t="t" r="r" b="b"/>
            <a:pathLst>
              <a:path w="8535668" h="3670337">
                <a:moveTo>
                  <a:pt x="0" y="0"/>
                </a:moveTo>
                <a:lnTo>
                  <a:pt x="8535669" y="0"/>
                </a:lnTo>
                <a:lnTo>
                  <a:pt x="8535669" y="3670338"/>
                </a:lnTo>
                <a:lnTo>
                  <a:pt x="0" y="3670338"/>
                </a:lnTo>
                <a:lnTo>
                  <a:pt x="0" y="0"/>
                </a:lnTo>
                <a:close/>
              </a:path>
            </a:pathLst>
          </a:custGeom>
          <a:blipFill>
            <a:blip r:embed="rId5"/>
            <a:stretch>
              <a:fillRect/>
            </a:stretch>
          </a:blipFill>
        </p:spPr>
      </p:sp>
      <p:sp>
        <p:nvSpPr>
          <p:cNvPr id="6" name="Freeform 6"/>
          <p:cNvSpPr/>
          <p:nvPr/>
        </p:nvSpPr>
        <p:spPr>
          <a:xfrm flipH="1">
            <a:off x="15141909" y="2283703"/>
            <a:ext cx="4234782" cy="1048108"/>
          </a:xfrm>
          <a:custGeom>
            <a:avLst/>
            <a:gdLst/>
            <a:ahLst/>
            <a:cxnLst/>
            <a:rect l="l" t="t" r="r" b="b"/>
            <a:pathLst>
              <a:path w="4234782" h="1048108">
                <a:moveTo>
                  <a:pt x="4234782" y="0"/>
                </a:moveTo>
                <a:lnTo>
                  <a:pt x="0" y="0"/>
                </a:lnTo>
                <a:lnTo>
                  <a:pt x="0" y="1048109"/>
                </a:lnTo>
                <a:lnTo>
                  <a:pt x="4234782" y="1048109"/>
                </a:lnTo>
                <a:lnTo>
                  <a:pt x="4234782" y="0"/>
                </a:lnTo>
                <a:close/>
              </a:path>
            </a:pathLst>
          </a:custGeom>
          <a:blipFill>
            <a:blip r:embed="rId6">
              <a:alphaModFix amt="65999"/>
            </a:blip>
            <a:stretch>
              <a:fillRect/>
            </a:stretch>
          </a:blipFill>
        </p:spPr>
      </p:sp>
      <p:sp>
        <p:nvSpPr>
          <p:cNvPr id="7" name="Freeform 7"/>
          <p:cNvSpPr/>
          <p:nvPr/>
        </p:nvSpPr>
        <p:spPr>
          <a:xfrm rot="-954269" flipH="1">
            <a:off x="15455797" y="957651"/>
            <a:ext cx="709764" cy="795494"/>
          </a:xfrm>
          <a:custGeom>
            <a:avLst/>
            <a:gdLst/>
            <a:ahLst/>
            <a:cxnLst/>
            <a:rect l="l" t="t" r="r" b="b"/>
            <a:pathLst>
              <a:path w="709764" h="795494">
                <a:moveTo>
                  <a:pt x="709763" y="0"/>
                </a:moveTo>
                <a:lnTo>
                  <a:pt x="0" y="0"/>
                </a:lnTo>
                <a:lnTo>
                  <a:pt x="0" y="795494"/>
                </a:lnTo>
                <a:lnTo>
                  <a:pt x="709763" y="795494"/>
                </a:lnTo>
                <a:lnTo>
                  <a:pt x="709763" y="0"/>
                </a:lnTo>
                <a:close/>
              </a:path>
            </a:pathLst>
          </a:custGeom>
          <a:blipFill>
            <a:blip r:embed="rId7"/>
            <a:stretch>
              <a:fillRect/>
            </a:stretch>
          </a:blipFill>
        </p:spPr>
      </p:sp>
      <p:sp>
        <p:nvSpPr>
          <p:cNvPr id="8" name="Freeform 8"/>
          <p:cNvSpPr/>
          <p:nvPr/>
        </p:nvSpPr>
        <p:spPr>
          <a:xfrm>
            <a:off x="-3942460" y="9325781"/>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8">
              <a:alphaModFix amt="65999"/>
            </a:blip>
            <a:stretch>
              <a:fillRect/>
            </a:stretch>
          </a:blipFill>
        </p:spPr>
      </p:sp>
      <p:sp>
        <p:nvSpPr>
          <p:cNvPr id="9" name="Freeform 9"/>
          <p:cNvSpPr/>
          <p:nvPr/>
        </p:nvSpPr>
        <p:spPr>
          <a:xfrm rot="1235809" flipH="1">
            <a:off x="16069311" y="6675688"/>
            <a:ext cx="1565759" cy="1754882"/>
          </a:xfrm>
          <a:custGeom>
            <a:avLst/>
            <a:gdLst/>
            <a:ahLst/>
            <a:cxnLst/>
            <a:rect l="l" t="t" r="r" b="b"/>
            <a:pathLst>
              <a:path w="1565759" h="1754882">
                <a:moveTo>
                  <a:pt x="1565759" y="0"/>
                </a:moveTo>
                <a:lnTo>
                  <a:pt x="0" y="0"/>
                </a:lnTo>
                <a:lnTo>
                  <a:pt x="0" y="1754881"/>
                </a:lnTo>
                <a:lnTo>
                  <a:pt x="1565759" y="1754881"/>
                </a:lnTo>
                <a:lnTo>
                  <a:pt x="1565759" y="0"/>
                </a:lnTo>
                <a:close/>
              </a:path>
            </a:pathLst>
          </a:custGeom>
          <a:blipFill>
            <a:blip r:embed="rId7"/>
            <a:stretch>
              <a:fillRect/>
            </a:stretch>
          </a:blipFill>
        </p:spPr>
      </p:sp>
      <p:sp>
        <p:nvSpPr>
          <p:cNvPr id="10" name="Freeform 10"/>
          <p:cNvSpPr/>
          <p:nvPr/>
        </p:nvSpPr>
        <p:spPr>
          <a:xfrm>
            <a:off x="13627546" y="9258300"/>
            <a:ext cx="9320909" cy="1922437"/>
          </a:xfrm>
          <a:custGeom>
            <a:avLst/>
            <a:gdLst/>
            <a:ahLst/>
            <a:cxnLst/>
            <a:rect l="l" t="t" r="r" b="b"/>
            <a:pathLst>
              <a:path w="9320909" h="1922437">
                <a:moveTo>
                  <a:pt x="0" y="0"/>
                </a:moveTo>
                <a:lnTo>
                  <a:pt x="9320908" y="0"/>
                </a:lnTo>
                <a:lnTo>
                  <a:pt x="9320908" y="1922437"/>
                </a:lnTo>
                <a:lnTo>
                  <a:pt x="0" y="1922437"/>
                </a:lnTo>
                <a:lnTo>
                  <a:pt x="0" y="0"/>
                </a:lnTo>
                <a:close/>
              </a:path>
            </a:pathLst>
          </a:custGeom>
          <a:blipFill>
            <a:blip r:embed="rId8">
              <a:alphaModFix amt="65999"/>
            </a:blip>
            <a:stretch>
              <a:fillRect/>
            </a:stretch>
          </a:blipFill>
        </p:spPr>
      </p:sp>
      <p:sp>
        <p:nvSpPr>
          <p:cNvPr id="11" name="Freeform 11"/>
          <p:cNvSpPr/>
          <p:nvPr/>
        </p:nvSpPr>
        <p:spPr>
          <a:xfrm flipH="1">
            <a:off x="-1645430" y="2731904"/>
            <a:ext cx="4234782" cy="1048108"/>
          </a:xfrm>
          <a:custGeom>
            <a:avLst/>
            <a:gdLst/>
            <a:ahLst/>
            <a:cxnLst/>
            <a:rect l="l" t="t" r="r" b="b"/>
            <a:pathLst>
              <a:path w="4234782" h="1048108">
                <a:moveTo>
                  <a:pt x="4234782" y="0"/>
                </a:moveTo>
                <a:lnTo>
                  <a:pt x="0" y="0"/>
                </a:lnTo>
                <a:lnTo>
                  <a:pt x="0" y="1048108"/>
                </a:lnTo>
                <a:lnTo>
                  <a:pt x="4234782" y="1048108"/>
                </a:lnTo>
                <a:lnTo>
                  <a:pt x="4234782" y="0"/>
                </a:lnTo>
                <a:close/>
              </a:path>
            </a:pathLst>
          </a:custGeom>
          <a:blipFill>
            <a:blip r:embed="rId6">
              <a:alphaModFix amt="65999"/>
            </a:blip>
            <a:stretch>
              <a:fillRect/>
            </a:stretch>
          </a:blipFill>
        </p:spPr>
      </p:sp>
      <p:sp>
        <p:nvSpPr>
          <p:cNvPr id="12" name="Freeform 12"/>
          <p:cNvSpPr/>
          <p:nvPr/>
        </p:nvSpPr>
        <p:spPr>
          <a:xfrm rot="-1678844" flipH="1">
            <a:off x="227433" y="109453"/>
            <a:ext cx="5291522" cy="3411182"/>
          </a:xfrm>
          <a:custGeom>
            <a:avLst/>
            <a:gdLst/>
            <a:ahLst/>
            <a:cxnLst/>
            <a:rect l="l" t="t" r="r" b="b"/>
            <a:pathLst>
              <a:path w="5291522" h="3411182">
                <a:moveTo>
                  <a:pt x="5291522" y="0"/>
                </a:moveTo>
                <a:lnTo>
                  <a:pt x="0" y="0"/>
                </a:lnTo>
                <a:lnTo>
                  <a:pt x="0" y="3411182"/>
                </a:lnTo>
                <a:lnTo>
                  <a:pt x="5291522" y="3411182"/>
                </a:lnTo>
                <a:lnTo>
                  <a:pt x="5291522" y="0"/>
                </a:lnTo>
                <a:close/>
              </a:path>
            </a:pathLst>
          </a:custGeom>
          <a:blipFill>
            <a:blip r:embed="rId5"/>
            <a:stretch>
              <a:fillRect l="-49918"/>
            </a:stretch>
          </a:blipFill>
        </p:spPr>
      </p:sp>
      <p:sp>
        <p:nvSpPr>
          <p:cNvPr id="16" name="TextBox 9">
            <a:extLst>
              <a:ext uri="{FF2B5EF4-FFF2-40B4-BE49-F238E27FC236}">
                <a16:creationId xmlns:a16="http://schemas.microsoft.com/office/drawing/2014/main" id="{4512E46C-2BCF-4526-B8C7-BCE741C3EE94}"/>
              </a:ext>
            </a:extLst>
          </p:cNvPr>
          <p:cNvSpPr txBox="1"/>
          <p:nvPr/>
        </p:nvSpPr>
        <p:spPr>
          <a:xfrm>
            <a:off x="1683353" y="442921"/>
            <a:ext cx="14878179" cy="1117678"/>
          </a:xfrm>
          <a:prstGeom prst="rect">
            <a:avLst/>
          </a:prstGeom>
        </p:spPr>
        <p:txBody>
          <a:bodyPr lIns="0" tIns="0" rIns="0" bIns="0" rtlCol="0" anchor="t">
            <a:spAutoFit/>
          </a:bodyPr>
          <a:lstStyle/>
          <a:p>
            <a:pPr algn="ctr">
              <a:lnSpc>
                <a:spcPts val="9615"/>
              </a:lnSpc>
            </a:pPr>
            <a:r>
              <a:rPr lang="en-US" sz="6868" dirty="0">
                <a:solidFill>
                  <a:schemeClr val="accent6">
                    <a:lumMod val="75000"/>
                  </a:schemeClr>
                </a:solidFill>
                <a:effectLst>
                  <a:glow rad="177800">
                    <a:schemeClr val="tx1"/>
                  </a:glow>
                  <a:outerShdw blurRad="50800" dist="50800" dir="5400000" algn="ctr" rotWithShape="0">
                    <a:schemeClr val="bg2">
                      <a:lumMod val="50000"/>
                    </a:schemeClr>
                  </a:outerShdw>
                </a:effectLst>
                <a:latin typeface="Gagalin"/>
                <a:ea typeface="Gagalin"/>
                <a:cs typeface="Gagalin"/>
                <a:sym typeface="Gagalin"/>
              </a:rPr>
              <a:t>“🌟Winter-drive 2k24🌟”</a:t>
            </a:r>
          </a:p>
        </p:txBody>
      </p:sp>
      <p:pic>
        <p:nvPicPr>
          <p:cNvPr id="14" name="Picture 13">
            <a:extLst>
              <a:ext uri="{FF2B5EF4-FFF2-40B4-BE49-F238E27FC236}">
                <a16:creationId xmlns:a16="http://schemas.microsoft.com/office/drawing/2014/main" id="{64A24E9C-B6BD-4F8D-A739-C8B52F9BF2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4996930" y="-27883"/>
            <a:ext cx="8309695" cy="11816097"/>
          </a:xfrm>
          <a:prstGeom prst="rect">
            <a:avLst/>
          </a:prstGeom>
        </p:spPr>
      </p:pic>
    </p:spTree>
    <p:extLst>
      <p:ext uri="{BB962C8B-B14F-4D97-AF65-F5344CB8AC3E}">
        <p14:creationId xmlns:p14="http://schemas.microsoft.com/office/powerpoint/2010/main" val="110975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rot="220390">
            <a:off x="-32241" y="6930397"/>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2"/>
            <a:stretch>
              <a:fillRect/>
            </a:stretch>
          </a:blipFill>
        </p:spPr>
      </p:sp>
      <p:sp>
        <p:nvSpPr>
          <p:cNvPr id="3" name="Freeform 3"/>
          <p:cNvSpPr/>
          <p:nvPr/>
        </p:nvSpPr>
        <p:spPr>
          <a:xfrm rot="-172111">
            <a:off x="-8160638" y="2711465"/>
            <a:ext cx="11964617" cy="7881691"/>
          </a:xfrm>
          <a:custGeom>
            <a:avLst/>
            <a:gdLst/>
            <a:ahLst/>
            <a:cxnLst/>
            <a:rect l="l" t="t" r="r" b="b"/>
            <a:pathLst>
              <a:path w="11964617" h="7881691">
                <a:moveTo>
                  <a:pt x="0" y="0"/>
                </a:moveTo>
                <a:lnTo>
                  <a:pt x="11964617" y="0"/>
                </a:lnTo>
                <a:lnTo>
                  <a:pt x="11964617" y="7881691"/>
                </a:lnTo>
                <a:lnTo>
                  <a:pt x="0" y="7881691"/>
                </a:lnTo>
                <a:lnTo>
                  <a:pt x="0" y="0"/>
                </a:lnTo>
                <a:close/>
              </a:path>
            </a:pathLst>
          </a:custGeom>
          <a:blipFill>
            <a:blip r:embed="rId3"/>
            <a:stretch>
              <a:fillRect/>
            </a:stretch>
          </a:blipFill>
        </p:spPr>
      </p:sp>
      <p:sp>
        <p:nvSpPr>
          <p:cNvPr id="4" name="Freeform 4"/>
          <p:cNvSpPr/>
          <p:nvPr/>
        </p:nvSpPr>
        <p:spPr>
          <a:xfrm rot="-940808" flipH="1">
            <a:off x="14671634" y="2638174"/>
            <a:ext cx="5175332" cy="7380152"/>
          </a:xfrm>
          <a:custGeom>
            <a:avLst/>
            <a:gdLst/>
            <a:ahLst/>
            <a:cxnLst/>
            <a:rect l="l" t="t" r="r" b="b"/>
            <a:pathLst>
              <a:path w="5175332" h="7380152">
                <a:moveTo>
                  <a:pt x="5175332" y="0"/>
                </a:moveTo>
                <a:lnTo>
                  <a:pt x="0" y="0"/>
                </a:lnTo>
                <a:lnTo>
                  <a:pt x="0" y="7380152"/>
                </a:lnTo>
                <a:lnTo>
                  <a:pt x="5175332" y="7380152"/>
                </a:lnTo>
                <a:lnTo>
                  <a:pt x="5175332" y="0"/>
                </a:lnTo>
                <a:close/>
              </a:path>
            </a:pathLst>
          </a:custGeom>
          <a:blipFill>
            <a:blip r:embed="rId4"/>
            <a:stretch>
              <a:fillRect/>
            </a:stretch>
          </a:blipFill>
        </p:spPr>
      </p:sp>
      <p:sp>
        <p:nvSpPr>
          <p:cNvPr id="5" name="Freeform 5"/>
          <p:cNvSpPr/>
          <p:nvPr/>
        </p:nvSpPr>
        <p:spPr>
          <a:xfrm rot="8803915">
            <a:off x="-5247601" y="-5400167"/>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5"/>
            <a:stretch>
              <a:fillRect/>
            </a:stretch>
          </a:blipFill>
        </p:spPr>
      </p:sp>
      <p:sp>
        <p:nvSpPr>
          <p:cNvPr id="6" name="Freeform 6"/>
          <p:cNvSpPr/>
          <p:nvPr/>
        </p:nvSpPr>
        <p:spPr>
          <a:xfrm rot="6817635">
            <a:off x="884593" y="-2127286"/>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6"/>
            <a:stretch>
              <a:fillRect/>
            </a:stretch>
          </a:blipFill>
        </p:spPr>
      </p:sp>
      <p:sp>
        <p:nvSpPr>
          <p:cNvPr id="7" name="Freeform 7"/>
          <p:cNvSpPr/>
          <p:nvPr/>
        </p:nvSpPr>
        <p:spPr>
          <a:xfrm>
            <a:off x="14007587" y="-1082818"/>
            <a:ext cx="3251713" cy="3116225"/>
          </a:xfrm>
          <a:custGeom>
            <a:avLst/>
            <a:gdLst/>
            <a:ahLst/>
            <a:cxnLst/>
            <a:rect l="l" t="t" r="r" b="b"/>
            <a:pathLst>
              <a:path w="3251713" h="3116225">
                <a:moveTo>
                  <a:pt x="0" y="0"/>
                </a:moveTo>
                <a:lnTo>
                  <a:pt x="3251713" y="0"/>
                </a:lnTo>
                <a:lnTo>
                  <a:pt x="3251713" y="3116225"/>
                </a:lnTo>
                <a:lnTo>
                  <a:pt x="0" y="3116225"/>
                </a:lnTo>
                <a:lnTo>
                  <a:pt x="0" y="0"/>
                </a:lnTo>
                <a:close/>
              </a:path>
            </a:pathLst>
          </a:custGeom>
          <a:blipFill>
            <a:blip r:embed="rId7"/>
            <a:stretch>
              <a:fillRect/>
            </a:stretch>
          </a:blipFill>
        </p:spPr>
      </p:sp>
      <p:sp>
        <p:nvSpPr>
          <p:cNvPr id="8" name="Freeform 8"/>
          <p:cNvSpPr/>
          <p:nvPr/>
        </p:nvSpPr>
        <p:spPr>
          <a:xfrm flipH="1">
            <a:off x="-5069542" y="6731437"/>
            <a:ext cx="7855531" cy="5053725"/>
          </a:xfrm>
          <a:custGeom>
            <a:avLst/>
            <a:gdLst/>
            <a:ahLst/>
            <a:cxnLst/>
            <a:rect l="l" t="t" r="r" b="b"/>
            <a:pathLst>
              <a:path w="7855531" h="5053725">
                <a:moveTo>
                  <a:pt x="7855531" y="0"/>
                </a:moveTo>
                <a:lnTo>
                  <a:pt x="0" y="0"/>
                </a:lnTo>
                <a:lnTo>
                  <a:pt x="0" y="5053726"/>
                </a:lnTo>
                <a:lnTo>
                  <a:pt x="7855531" y="5053726"/>
                </a:lnTo>
                <a:lnTo>
                  <a:pt x="7855531" y="0"/>
                </a:lnTo>
                <a:close/>
              </a:path>
            </a:pathLst>
          </a:custGeom>
          <a:blipFill>
            <a:blip r:embed="rId8"/>
            <a:stretch>
              <a:fillRect/>
            </a:stretch>
          </a:blipFill>
        </p:spPr>
      </p:sp>
      <p:sp>
        <p:nvSpPr>
          <p:cNvPr id="11" name="TextBox 9">
            <a:extLst>
              <a:ext uri="{FF2B5EF4-FFF2-40B4-BE49-F238E27FC236}">
                <a16:creationId xmlns:a16="http://schemas.microsoft.com/office/drawing/2014/main" id="{E05AA832-C010-F0F6-4667-8C0B74B7AC1B}"/>
              </a:ext>
            </a:extLst>
          </p:cNvPr>
          <p:cNvSpPr txBox="1"/>
          <p:nvPr/>
        </p:nvSpPr>
        <p:spPr>
          <a:xfrm>
            <a:off x="1735111" y="36066"/>
            <a:ext cx="14878179" cy="1117678"/>
          </a:xfrm>
          <a:prstGeom prst="rect">
            <a:avLst/>
          </a:prstGeom>
        </p:spPr>
        <p:txBody>
          <a:bodyPr lIns="0" tIns="0" rIns="0" bIns="0" rtlCol="0" anchor="t">
            <a:spAutoFit/>
          </a:bodyPr>
          <a:lstStyle/>
          <a:p>
            <a:pPr algn="ctr">
              <a:lnSpc>
                <a:spcPts val="9615"/>
              </a:lnSpc>
            </a:pPr>
            <a:r>
              <a:rPr lang="en-US" sz="6868" dirty="0">
                <a:solidFill>
                  <a:schemeClr val="accent6">
                    <a:lumMod val="75000"/>
                  </a:schemeClr>
                </a:solidFill>
                <a:effectLst>
                  <a:glow rad="177800">
                    <a:schemeClr val="tx1"/>
                  </a:glow>
                  <a:outerShdw blurRad="50800" dist="50800" dir="5400000" algn="ctr" rotWithShape="0">
                    <a:schemeClr val="bg2">
                      <a:lumMod val="50000"/>
                    </a:schemeClr>
                  </a:outerShdw>
                </a:effectLst>
                <a:latin typeface="Gagalin"/>
                <a:ea typeface="Gagalin"/>
                <a:cs typeface="Gagalin"/>
                <a:sym typeface="Gagalin"/>
              </a:rPr>
              <a:t>“🌟Madrassah Drive🌟”</a:t>
            </a:r>
          </a:p>
        </p:txBody>
      </p:sp>
      <p:pic>
        <p:nvPicPr>
          <p:cNvPr id="12" name="Picture 11">
            <a:extLst>
              <a:ext uri="{FF2B5EF4-FFF2-40B4-BE49-F238E27FC236}">
                <a16:creationId xmlns:a16="http://schemas.microsoft.com/office/drawing/2014/main" id="{B417E6A4-BDBA-4CED-AEEA-B6E91A67DDA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65793" y="1196475"/>
            <a:ext cx="12007173" cy="8654918"/>
          </a:xfrm>
          <a:prstGeom prst="rect">
            <a:avLst/>
          </a:prstGeom>
        </p:spPr>
      </p:pic>
    </p:spTree>
    <p:extLst>
      <p:ext uri="{BB962C8B-B14F-4D97-AF65-F5344CB8AC3E}">
        <p14:creationId xmlns:p14="http://schemas.microsoft.com/office/powerpoint/2010/main" val="192245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624" b="-81766"/>
            </a:stretch>
          </a:blipFill>
        </p:spPr>
      </p:sp>
      <p:sp>
        <p:nvSpPr>
          <p:cNvPr id="3" name="Freeform 3"/>
          <p:cNvSpPr/>
          <p:nvPr/>
        </p:nvSpPr>
        <p:spPr>
          <a:xfrm flipH="1">
            <a:off x="-614477" y="5339809"/>
            <a:ext cx="7434906" cy="6620164"/>
          </a:xfrm>
          <a:custGeom>
            <a:avLst/>
            <a:gdLst/>
            <a:ahLst/>
            <a:cxnLst/>
            <a:rect l="l" t="t" r="r" b="b"/>
            <a:pathLst>
              <a:path w="7434906" h="6620164">
                <a:moveTo>
                  <a:pt x="7434905" y="0"/>
                </a:moveTo>
                <a:lnTo>
                  <a:pt x="0" y="0"/>
                </a:lnTo>
                <a:lnTo>
                  <a:pt x="0" y="6620164"/>
                </a:lnTo>
                <a:lnTo>
                  <a:pt x="7434905" y="6620164"/>
                </a:lnTo>
                <a:lnTo>
                  <a:pt x="7434905" y="0"/>
                </a:lnTo>
                <a:close/>
              </a:path>
            </a:pathLst>
          </a:custGeom>
          <a:blipFill>
            <a:blip r:embed="rId3"/>
            <a:stretch>
              <a:fillRect/>
            </a:stretch>
          </a:blipFill>
        </p:spPr>
      </p:sp>
      <p:sp>
        <p:nvSpPr>
          <p:cNvPr id="4" name="Freeform 4"/>
          <p:cNvSpPr/>
          <p:nvPr/>
        </p:nvSpPr>
        <p:spPr>
          <a:xfrm rot="563245" flipH="1">
            <a:off x="13986553" y="3350373"/>
            <a:ext cx="1286346" cy="1567004"/>
          </a:xfrm>
          <a:custGeom>
            <a:avLst/>
            <a:gdLst/>
            <a:ahLst/>
            <a:cxnLst/>
            <a:rect l="l" t="t" r="r" b="b"/>
            <a:pathLst>
              <a:path w="1286346" h="1567004">
                <a:moveTo>
                  <a:pt x="1286346" y="0"/>
                </a:moveTo>
                <a:lnTo>
                  <a:pt x="0" y="0"/>
                </a:lnTo>
                <a:lnTo>
                  <a:pt x="0" y="1567004"/>
                </a:lnTo>
                <a:lnTo>
                  <a:pt x="1286346" y="1567004"/>
                </a:lnTo>
                <a:lnTo>
                  <a:pt x="1286346" y="0"/>
                </a:lnTo>
                <a:close/>
              </a:path>
            </a:pathLst>
          </a:custGeom>
          <a:blipFill>
            <a:blip r:embed="rId4"/>
            <a:stretch>
              <a:fillRect/>
            </a:stretch>
          </a:blipFill>
        </p:spPr>
      </p:sp>
      <p:sp>
        <p:nvSpPr>
          <p:cNvPr id="5" name="Freeform 5"/>
          <p:cNvSpPr/>
          <p:nvPr/>
        </p:nvSpPr>
        <p:spPr>
          <a:xfrm>
            <a:off x="7725303" y="8451831"/>
            <a:ext cx="8535668" cy="3670337"/>
          </a:xfrm>
          <a:custGeom>
            <a:avLst/>
            <a:gdLst/>
            <a:ahLst/>
            <a:cxnLst/>
            <a:rect l="l" t="t" r="r" b="b"/>
            <a:pathLst>
              <a:path w="8535668" h="3670337">
                <a:moveTo>
                  <a:pt x="0" y="0"/>
                </a:moveTo>
                <a:lnTo>
                  <a:pt x="8535669" y="0"/>
                </a:lnTo>
                <a:lnTo>
                  <a:pt x="8535669" y="3670338"/>
                </a:lnTo>
                <a:lnTo>
                  <a:pt x="0" y="3670338"/>
                </a:lnTo>
                <a:lnTo>
                  <a:pt x="0" y="0"/>
                </a:lnTo>
                <a:close/>
              </a:path>
            </a:pathLst>
          </a:custGeom>
          <a:blipFill>
            <a:blip r:embed="rId5"/>
            <a:stretch>
              <a:fillRect/>
            </a:stretch>
          </a:blipFill>
        </p:spPr>
      </p:sp>
      <p:sp>
        <p:nvSpPr>
          <p:cNvPr id="6" name="Freeform 6"/>
          <p:cNvSpPr/>
          <p:nvPr/>
        </p:nvSpPr>
        <p:spPr>
          <a:xfrm flipH="1">
            <a:off x="15141909" y="2283703"/>
            <a:ext cx="4234782" cy="1048108"/>
          </a:xfrm>
          <a:custGeom>
            <a:avLst/>
            <a:gdLst/>
            <a:ahLst/>
            <a:cxnLst/>
            <a:rect l="l" t="t" r="r" b="b"/>
            <a:pathLst>
              <a:path w="4234782" h="1048108">
                <a:moveTo>
                  <a:pt x="4234782" y="0"/>
                </a:moveTo>
                <a:lnTo>
                  <a:pt x="0" y="0"/>
                </a:lnTo>
                <a:lnTo>
                  <a:pt x="0" y="1048109"/>
                </a:lnTo>
                <a:lnTo>
                  <a:pt x="4234782" y="1048109"/>
                </a:lnTo>
                <a:lnTo>
                  <a:pt x="4234782" y="0"/>
                </a:lnTo>
                <a:close/>
              </a:path>
            </a:pathLst>
          </a:custGeom>
          <a:blipFill>
            <a:blip r:embed="rId6">
              <a:alphaModFix amt="65999"/>
            </a:blip>
            <a:stretch>
              <a:fillRect/>
            </a:stretch>
          </a:blipFill>
        </p:spPr>
      </p:sp>
      <p:sp>
        <p:nvSpPr>
          <p:cNvPr id="7" name="Freeform 7"/>
          <p:cNvSpPr/>
          <p:nvPr/>
        </p:nvSpPr>
        <p:spPr>
          <a:xfrm rot="-954269" flipH="1">
            <a:off x="15455797" y="957651"/>
            <a:ext cx="709764" cy="795494"/>
          </a:xfrm>
          <a:custGeom>
            <a:avLst/>
            <a:gdLst/>
            <a:ahLst/>
            <a:cxnLst/>
            <a:rect l="l" t="t" r="r" b="b"/>
            <a:pathLst>
              <a:path w="709764" h="795494">
                <a:moveTo>
                  <a:pt x="709763" y="0"/>
                </a:moveTo>
                <a:lnTo>
                  <a:pt x="0" y="0"/>
                </a:lnTo>
                <a:lnTo>
                  <a:pt x="0" y="795494"/>
                </a:lnTo>
                <a:lnTo>
                  <a:pt x="709763" y="795494"/>
                </a:lnTo>
                <a:lnTo>
                  <a:pt x="709763" y="0"/>
                </a:lnTo>
                <a:close/>
              </a:path>
            </a:pathLst>
          </a:custGeom>
          <a:blipFill>
            <a:blip r:embed="rId7"/>
            <a:stretch>
              <a:fillRect/>
            </a:stretch>
          </a:blipFill>
        </p:spPr>
      </p:sp>
      <p:sp>
        <p:nvSpPr>
          <p:cNvPr id="8" name="Freeform 8"/>
          <p:cNvSpPr/>
          <p:nvPr/>
        </p:nvSpPr>
        <p:spPr>
          <a:xfrm>
            <a:off x="-3942460" y="9325781"/>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8">
              <a:alphaModFix amt="65999"/>
            </a:blip>
            <a:stretch>
              <a:fillRect/>
            </a:stretch>
          </a:blipFill>
        </p:spPr>
      </p:sp>
      <p:sp>
        <p:nvSpPr>
          <p:cNvPr id="9" name="Freeform 9"/>
          <p:cNvSpPr/>
          <p:nvPr/>
        </p:nvSpPr>
        <p:spPr>
          <a:xfrm rot="1235809" flipH="1">
            <a:off x="16069311" y="6675688"/>
            <a:ext cx="1565759" cy="1754882"/>
          </a:xfrm>
          <a:custGeom>
            <a:avLst/>
            <a:gdLst/>
            <a:ahLst/>
            <a:cxnLst/>
            <a:rect l="l" t="t" r="r" b="b"/>
            <a:pathLst>
              <a:path w="1565759" h="1754882">
                <a:moveTo>
                  <a:pt x="1565759" y="0"/>
                </a:moveTo>
                <a:lnTo>
                  <a:pt x="0" y="0"/>
                </a:lnTo>
                <a:lnTo>
                  <a:pt x="0" y="1754881"/>
                </a:lnTo>
                <a:lnTo>
                  <a:pt x="1565759" y="1754881"/>
                </a:lnTo>
                <a:lnTo>
                  <a:pt x="1565759" y="0"/>
                </a:lnTo>
                <a:close/>
              </a:path>
            </a:pathLst>
          </a:custGeom>
          <a:blipFill>
            <a:blip r:embed="rId7"/>
            <a:stretch>
              <a:fillRect/>
            </a:stretch>
          </a:blipFill>
        </p:spPr>
      </p:sp>
      <p:sp>
        <p:nvSpPr>
          <p:cNvPr id="10" name="Freeform 10"/>
          <p:cNvSpPr/>
          <p:nvPr/>
        </p:nvSpPr>
        <p:spPr>
          <a:xfrm>
            <a:off x="13627546" y="9258300"/>
            <a:ext cx="9320909" cy="1922437"/>
          </a:xfrm>
          <a:custGeom>
            <a:avLst/>
            <a:gdLst/>
            <a:ahLst/>
            <a:cxnLst/>
            <a:rect l="l" t="t" r="r" b="b"/>
            <a:pathLst>
              <a:path w="9320909" h="1922437">
                <a:moveTo>
                  <a:pt x="0" y="0"/>
                </a:moveTo>
                <a:lnTo>
                  <a:pt x="9320908" y="0"/>
                </a:lnTo>
                <a:lnTo>
                  <a:pt x="9320908" y="1922437"/>
                </a:lnTo>
                <a:lnTo>
                  <a:pt x="0" y="1922437"/>
                </a:lnTo>
                <a:lnTo>
                  <a:pt x="0" y="0"/>
                </a:lnTo>
                <a:close/>
              </a:path>
            </a:pathLst>
          </a:custGeom>
          <a:blipFill>
            <a:blip r:embed="rId8">
              <a:alphaModFix amt="65999"/>
            </a:blip>
            <a:stretch>
              <a:fillRect/>
            </a:stretch>
          </a:blipFill>
        </p:spPr>
      </p:sp>
      <p:sp>
        <p:nvSpPr>
          <p:cNvPr id="11" name="Freeform 11"/>
          <p:cNvSpPr/>
          <p:nvPr/>
        </p:nvSpPr>
        <p:spPr>
          <a:xfrm flipH="1">
            <a:off x="-1645430" y="2731904"/>
            <a:ext cx="4234782" cy="1048108"/>
          </a:xfrm>
          <a:custGeom>
            <a:avLst/>
            <a:gdLst/>
            <a:ahLst/>
            <a:cxnLst/>
            <a:rect l="l" t="t" r="r" b="b"/>
            <a:pathLst>
              <a:path w="4234782" h="1048108">
                <a:moveTo>
                  <a:pt x="4234782" y="0"/>
                </a:moveTo>
                <a:lnTo>
                  <a:pt x="0" y="0"/>
                </a:lnTo>
                <a:lnTo>
                  <a:pt x="0" y="1048108"/>
                </a:lnTo>
                <a:lnTo>
                  <a:pt x="4234782" y="1048108"/>
                </a:lnTo>
                <a:lnTo>
                  <a:pt x="4234782" y="0"/>
                </a:lnTo>
                <a:close/>
              </a:path>
            </a:pathLst>
          </a:custGeom>
          <a:blipFill>
            <a:blip r:embed="rId6">
              <a:alphaModFix amt="65999"/>
            </a:blip>
            <a:stretch>
              <a:fillRect/>
            </a:stretch>
          </a:blipFill>
        </p:spPr>
      </p:sp>
      <p:sp>
        <p:nvSpPr>
          <p:cNvPr id="12" name="Freeform 12"/>
          <p:cNvSpPr/>
          <p:nvPr/>
        </p:nvSpPr>
        <p:spPr>
          <a:xfrm rot="-1678844" flipH="1">
            <a:off x="227433" y="109453"/>
            <a:ext cx="5291522" cy="3411182"/>
          </a:xfrm>
          <a:custGeom>
            <a:avLst/>
            <a:gdLst/>
            <a:ahLst/>
            <a:cxnLst/>
            <a:rect l="l" t="t" r="r" b="b"/>
            <a:pathLst>
              <a:path w="5291522" h="3411182">
                <a:moveTo>
                  <a:pt x="5291522" y="0"/>
                </a:moveTo>
                <a:lnTo>
                  <a:pt x="0" y="0"/>
                </a:lnTo>
                <a:lnTo>
                  <a:pt x="0" y="3411182"/>
                </a:lnTo>
                <a:lnTo>
                  <a:pt x="5291522" y="3411182"/>
                </a:lnTo>
                <a:lnTo>
                  <a:pt x="5291522" y="0"/>
                </a:lnTo>
                <a:close/>
              </a:path>
            </a:pathLst>
          </a:custGeom>
          <a:blipFill>
            <a:blip r:embed="rId5"/>
            <a:stretch>
              <a:fillRect l="-49918"/>
            </a:stretch>
          </a:blipFill>
        </p:spPr>
      </p:sp>
      <p:sp>
        <p:nvSpPr>
          <p:cNvPr id="16" name="TextBox 9">
            <a:extLst>
              <a:ext uri="{FF2B5EF4-FFF2-40B4-BE49-F238E27FC236}">
                <a16:creationId xmlns:a16="http://schemas.microsoft.com/office/drawing/2014/main" id="{4512E46C-2BCF-4526-B8C7-BCE741C3EE94}"/>
              </a:ext>
            </a:extLst>
          </p:cNvPr>
          <p:cNvSpPr txBox="1"/>
          <p:nvPr/>
        </p:nvSpPr>
        <p:spPr>
          <a:xfrm>
            <a:off x="1683353" y="442921"/>
            <a:ext cx="14878179" cy="1117678"/>
          </a:xfrm>
          <a:prstGeom prst="rect">
            <a:avLst/>
          </a:prstGeom>
        </p:spPr>
        <p:txBody>
          <a:bodyPr lIns="0" tIns="0" rIns="0" bIns="0" rtlCol="0" anchor="t">
            <a:spAutoFit/>
          </a:bodyPr>
          <a:lstStyle/>
          <a:p>
            <a:pPr algn="ctr">
              <a:lnSpc>
                <a:spcPts val="9615"/>
              </a:lnSpc>
            </a:pPr>
            <a:r>
              <a:rPr lang="en-US" sz="6868" dirty="0">
                <a:solidFill>
                  <a:schemeClr val="accent6">
                    <a:lumMod val="75000"/>
                  </a:schemeClr>
                </a:solidFill>
                <a:effectLst>
                  <a:glow rad="177800">
                    <a:schemeClr val="tx1"/>
                  </a:glow>
                  <a:outerShdw blurRad="50800" dist="50800" dir="5400000" algn="ctr" rotWithShape="0">
                    <a:schemeClr val="bg2">
                      <a:lumMod val="50000"/>
                    </a:schemeClr>
                  </a:outerShdw>
                </a:effectLst>
                <a:latin typeface="Gagalin"/>
                <a:ea typeface="Gagalin"/>
                <a:cs typeface="Gagalin"/>
                <a:sym typeface="Gagalin"/>
              </a:rPr>
              <a:t>“🌟Orphan-Age drive🌟”</a:t>
            </a:r>
          </a:p>
        </p:txBody>
      </p:sp>
      <p:pic>
        <p:nvPicPr>
          <p:cNvPr id="15" name="Picture 14">
            <a:extLst>
              <a:ext uri="{FF2B5EF4-FFF2-40B4-BE49-F238E27FC236}">
                <a16:creationId xmlns:a16="http://schemas.microsoft.com/office/drawing/2014/main" id="{B7EDFC0E-DC65-4225-AAF5-0EA20BFC33B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55517" y="1608900"/>
            <a:ext cx="11074209" cy="7902470"/>
          </a:xfrm>
          <a:prstGeom prst="rect">
            <a:avLst/>
          </a:prstGeom>
        </p:spPr>
      </p:pic>
    </p:spTree>
    <p:extLst>
      <p:ext uri="{BB962C8B-B14F-4D97-AF65-F5344CB8AC3E}">
        <p14:creationId xmlns:p14="http://schemas.microsoft.com/office/powerpoint/2010/main" val="2408150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rot="220390">
            <a:off x="-32241" y="6930397"/>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2"/>
            <a:stretch>
              <a:fillRect/>
            </a:stretch>
          </a:blipFill>
        </p:spPr>
      </p:sp>
      <p:sp>
        <p:nvSpPr>
          <p:cNvPr id="3" name="Freeform 3"/>
          <p:cNvSpPr/>
          <p:nvPr/>
        </p:nvSpPr>
        <p:spPr>
          <a:xfrm rot="-172111">
            <a:off x="-8160638" y="2711465"/>
            <a:ext cx="11964617" cy="7881691"/>
          </a:xfrm>
          <a:custGeom>
            <a:avLst/>
            <a:gdLst/>
            <a:ahLst/>
            <a:cxnLst/>
            <a:rect l="l" t="t" r="r" b="b"/>
            <a:pathLst>
              <a:path w="11964617" h="7881691">
                <a:moveTo>
                  <a:pt x="0" y="0"/>
                </a:moveTo>
                <a:lnTo>
                  <a:pt x="11964617" y="0"/>
                </a:lnTo>
                <a:lnTo>
                  <a:pt x="11964617" y="7881691"/>
                </a:lnTo>
                <a:lnTo>
                  <a:pt x="0" y="7881691"/>
                </a:lnTo>
                <a:lnTo>
                  <a:pt x="0" y="0"/>
                </a:lnTo>
                <a:close/>
              </a:path>
            </a:pathLst>
          </a:custGeom>
          <a:blipFill>
            <a:blip r:embed="rId3"/>
            <a:stretch>
              <a:fillRect/>
            </a:stretch>
          </a:blipFill>
        </p:spPr>
      </p:sp>
      <p:sp>
        <p:nvSpPr>
          <p:cNvPr id="4" name="Freeform 4"/>
          <p:cNvSpPr/>
          <p:nvPr/>
        </p:nvSpPr>
        <p:spPr>
          <a:xfrm rot="-940808" flipH="1">
            <a:off x="14671634" y="2638174"/>
            <a:ext cx="5175332" cy="7380152"/>
          </a:xfrm>
          <a:custGeom>
            <a:avLst/>
            <a:gdLst/>
            <a:ahLst/>
            <a:cxnLst/>
            <a:rect l="l" t="t" r="r" b="b"/>
            <a:pathLst>
              <a:path w="5175332" h="7380152">
                <a:moveTo>
                  <a:pt x="5175332" y="0"/>
                </a:moveTo>
                <a:lnTo>
                  <a:pt x="0" y="0"/>
                </a:lnTo>
                <a:lnTo>
                  <a:pt x="0" y="7380152"/>
                </a:lnTo>
                <a:lnTo>
                  <a:pt x="5175332" y="7380152"/>
                </a:lnTo>
                <a:lnTo>
                  <a:pt x="5175332" y="0"/>
                </a:lnTo>
                <a:close/>
              </a:path>
            </a:pathLst>
          </a:custGeom>
          <a:blipFill>
            <a:blip r:embed="rId4"/>
            <a:stretch>
              <a:fillRect/>
            </a:stretch>
          </a:blipFill>
        </p:spPr>
      </p:sp>
      <p:sp>
        <p:nvSpPr>
          <p:cNvPr id="5" name="Freeform 5"/>
          <p:cNvSpPr/>
          <p:nvPr/>
        </p:nvSpPr>
        <p:spPr>
          <a:xfrm rot="8803915">
            <a:off x="-5247601" y="-5400167"/>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5"/>
            <a:stretch>
              <a:fillRect/>
            </a:stretch>
          </a:blipFill>
        </p:spPr>
      </p:sp>
      <p:sp>
        <p:nvSpPr>
          <p:cNvPr id="6" name="Freeform 6"/>
          <p:cNvSpPr/>
          <p:nvPr/>
        </p:nvSpPr>
        <p:spPr>
          <a:xfrm rot="6817635">
            <a:off x="884593" y="-2127286"/>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6"/>
            <a:stretch>
              <a:fillRect/>
            </a:stretch>
          </a:blipFill>
        </p:spPr>
      </p:sp>
      <p:sp>
        <p:nvSpPr>
          <p:cNvPr id="7" name="Freeform 7"/>
          <p:cNvSpPr/>
          <p:nvPr/>
        </p:nvSpPr>
        <p:spPr>
          <a:xfrm>
            <a:off x="14007587" y="-1082818"/>
            <a:ext cx="3251713" cy="3116225"/>
          </a:xfrm>
          <a:custGeom>
            <a:avLst/>
            <a:gdLst/>
            <a:ahLst/>
            <a:cxnLst/>
            <a:rect l="l" t="t" r="r" b="b"/>
            <a:pathLst>
              <a:path w="3251713" h="3116225">
                <a:moveTo>
                  <a:pt x="0" y="0"/>
                </a:moveTo>
                <a:lnTo>
                  <a:pt x="3251713" y="0"/>
                </a:lnTo>
                <a:lnTo>
                  <a:pt x="3251713" y="3116225"/>
                </a:lnTo>
                <a:lnTo>
                  <a:pt x="0" y="3116225"/>
                </a:lnTo>
                <a:lnTo>
                  <a:pt x="0" y="0"/>
                </a:lnTo>
                <a:close/>
              </a:path>
            </a:pathLst>
          </a:custGeom>
          <a:blipFill>
            <a:blip r:embed="rId7"/>
            <a:stretch>
              <a:fillRect/>
            </a:stretch>
          </a:blipFill>
        </p:spPr>
      </p:sp>
      <p:sp>
        <p:nvSpPr>
          <p:cNvPr id="8" name="Freeform 8"/>
          <p:cNvSpPr/>
          <p:nvPr/>
        </p:nvSpPr>
        <p:spPr>
          <a:xfrm flipH="1">
            <a:off x="-5069542" y="6731437"/>
            <a:ext cx="7855531" cy="5053725"/>
          </a:xfrm>
          <a:custGeom>
            <a:avLst/>
            <a:gdLst/>
            <a:ahLst/>
            <a:cxnLst/>
            <a:rect l="l" t="t" r="r" b="b"/>
            <a:pathLst>
              <a:path w="7855531" h="5053725">
                <a:moveTo>
                  <a:pt x="7855531" y="0"/>
                </a:moveTo>
                <a:lnTo>
                  <a:pt x="0" y="0"/>
                </a:lnTo>
                <a:lnTo>
                  <a:pt x="0" y="5053726"/>
                </a:lnTo>
                <a:lnTo>
                  <a:pt x="7855531" y="5053726"/>
                </a:lnTo>
                <a:lnTo>
                  <a:pt x="7855531" y="0"/>
                </a:lnTo>
                <a:close/>
              </a:path>
            </a:pathLst>
          </a:custGeom>
          <a:blipFill>
            <a:blip r:embed="rId8"/>
            <a:stretch>
              <a:fillRect/>
            </a:stretch>
          </a:blipFill>
        </p:spPr>
      </p:sp>
      <p:sp>
        <p:nvSpPr>
          <p:cNvPr id="9" name="TextBox 9"/>
          <p:cNvSpPr txBox="1"/>
          <p:nvPr/>
        </p:nvSpPr>
        <p:spPr>
          <a:xfrm>
            <a:off x="1732058" y="169398"/>
            <a:ext cx="14878179" cy="1117678"/>
          </a:xfrm>
          <a:prstGeom prst="rect">
            <a:avLst/>
          </a:prstGeom>
        </p:spPr>
        <p:txBody>
          <a:bodyPr lIns="0" tIns="0" rIns="0" bIns="0" rtlCol="0" anchor="t">
            <a:spAutoFit/>
          </a:bodyPr>
          <a:lstStyle/>
          <a:p>
            <a:pPr algn="ctr">
              <a:lnSpc>
                <a:spcPts val="9615"/>
              </a:lnSpc>
            </a:pPr>
            <a:r>
              <a:rPr lang="en-US" sz="6868" dirty="0">
                <a:solidFill>
                  <a:schemeClr val="accent6">
                    <a:lumMod val="75000"/>
                  </a:schemeClr>
                </a:solidFill>
                <a:effectLst>
                  <a:glow rad="1727200">
                    <a:schemeClr val="tx1">
                      <a:alpha val="15000"/>
                    </a:schemeClr>
                  </a:glow>
                </a:effectLst>
                <a:latin typeface="Gagalin"/>
                <a:ea typeface="Gagalin"/>
                <a:cs typeface="Gagalin"/>
                <a:sym typeface="Gagalin"/>
              </a:rPr>
              <a:t>“🌟Conclusion🌟”</a:t>
            </a:r>
          </a:p>
        </p:txBody>
      </p:sp>
      <p:sp>
        <p:nvSpPr>
          <p:cNvPr id="10" name="TextBox 10"/>
          <p:cNvSpPr txBox="1"/>
          <p:nvPr/>
        </p:nvSpPr>
        <p:spPr>
          <a:xfrm>
            <a:off x="60402" y="2359868"/>
            <a:ext cx="18227598" cy="743434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gn="ctr">
              <a:lnSpc>
                <a:spcPts val="3251"/>
              </a:lnSpc>
            </a:pPr>
            <a:r>
              <a:rPr lang="en-US" sz="2322" dirty="0">
                <a:solidFill>
                  <a:srgbClr val="FFFFFF"/>
                </a:solidFill>
                <a:effectLst>
                  <a:glow rad="304800">
                    <a:schemeClr val="tx1">
                      <a:alpha val="70000"/>
                    </a:schemeClr>
                  </a:glow>
                </a:effectLst>
                <a:latin typeface="League Spartan"/>
                <a:ea typeface="League Spartan"/>
                <a:cs typeface="League Spartan"/>
                <a:sym typeface="League Spartan"/>
              </a:rPr>
              <a:t>This Iftar Drive was not just a project — it was an experience that touched the heart, shaped character, and rekindled faith in humanity. In a world that often feels divided, this initiative reminded us of the power of unity, empathy, and collective action. The prayers we received, the tears of joy we witnessed, and the blessings we were showered with are etched in memory forever.</a:t>
            </a:r>
          </a:p>
          <a:p>
            <a:pPr algn="ctr">
              <a:lnSpc>
                <a:spcPts val="3251"/>
              </a:lnSpc>
            </a:pPr>
            <a:endParaRPr lang="en-US" sz="2322" dirty="0">
              <a:solidFill>
                <a:srgbClr val="FFFFFF"/>
              </a:solidFill>
              <a:effectLst>
                <a:glow rad="304800">
                  <a:schemeClr val="tx1">
                    <a:alpha val="70000"/>
                  </a:schemeClr>
                </a:glow>
              </a:effectLst>
              <a:latin typeface="League Spartan"/>
              <a:ea typeface="League Spartan"/>
              <a:cs typeface="League Spartan"/>
              <a:sym typeface="League Spartan"/>
            </a:endParaRPr>
          </a:p>
          <a:p>
            <a:pPr algn="ctr">
              <a:lnSpc>
                <a:spcPts val="3251"/>
              </a:lnSpc>
            </a:pPr>
            <a:r>
              <a:rPr lang="en-US" sz="2322" dirty="0">
                <a:solidFill>
                  <a:srgbClr val="FFFFFF"/>
                </a:solidFill>
                <a:effectLst>
                  <a:glow rad="304800">
                    <a:schemeClr val="tx1">
                      <a:alpha val="70000"/>
                    </a:schemeClr>
                  </a:glow>
                </a:effectLst>
                <a:latin typeface="League Spartan"/>
                <a:ea typeface="League Spartan"/>
                <a:cs typeface="League Spartan"/>
                <a:sym typeface="League Spartan"/>
              </a:rPr>
              <a:t>It changed me personally — gave me a reason to believe that even small steps can lead to big changes, that when we serve others, we heal parts of ourselves too. I walk away from this project with renewed determination to make community service not just a course requirement, but a lifelong commitment.</a:t>
            </a:r>
          </a:p>
          <a:p>
            <a:pPr algn="ctr">
              <a:lnSpc>
                <a:spcPts val="3251"/>
              </a:lnSpc>
            </a:pPr>
            <a:endParaRPr lang="en-US" sz="2322" dirty="0">
              <a:solidFill>
                <a:srgbClr val="FFFFFF"/>
              </a:solidFill>
              <a:effectLst>
                <a:glow rad="304800">
                  <a:schemeClr val="tx1">
                    <a:alpha val="70000"/>
                  </a:schemeClr>
                </a:glow>
              </a:effectLst>
              <a:latin typeface="League Spartan"/>
              <a:ea typeface="League Spartan"/>
              <a:cs typeface="League Spartan"/>
              <a:sym typeface="League Spartan"/>
            </a:endParaRPr>
          </a:p>
          <a:p>
            <a:pPr algn="ctr">
              <a:lnSpc>
                <a:spcPts val="3251"/>
              </a:lnSpc>
            </a:pPr>
            <a:endParaRPr lang="en-US" sz="2322" dirty="0">
              <a:solidFill>
                <a:srgbClr val="FFFFFF"/>
              </a:solidFill>
              <a:effectLst>
                <a:glow rad="304800">
                  <a:schemeClr val="tx1">
                    <a:alpha val="70000"/>
                  </a:schemeClr>
                </a:glow>
              </a:effectLst>
              <a:latin typeface="League Spartan"/>
              <a:ea typeface="League Spartan"/>
              <a:cs typeface="League Spartan"/>
              <a:sym typeface="League Spartan"/>
            </a:endParaRPr>
          </a:p>
          <a:p>
            <a:pPr algn="ctr">
              <a:lnSpc>
                <a:spcPts val="5322"/>
              </a:lnSpc>
            </a:pPr>
            <a:r>
              <a:rPr lang="en-US" sz="3801" dirty="0">
                <a:solidFill>
                  <a:srgbClr val="FFC000"/>
                </a:solidFill>
                <a:effectLst>
                  <a:glow rad="304800">
                    <a:schemeClr val="tx1">
                      <a:alpha val="70000"/>
                    </a:schemeClr>
                  </a:glow>
                </a:effectLst>
                <a:latin typeface="League Spartan"/>
                <a:ea typeface="League Spartan"/>
                <a:cs typeface="League Spartan"/>
                <a:sym typeface="League Spartan"/>
              </a:rPr>
              <a:t>“</a:t>
            </a:r>
            <a:r>
              <a:rPr lang="en-US" sz="3801" dirty="0" err="1">
                <a:solidFill>
                  <a:srgbClr val="FFC000"/>
                </a:solidFill>
                <a:effectLst>
                  <a:glow rad="304800">
                    <a:schemeClr val="tx1">
                      <a:alpha val="70000"/>
                    </a:schemeClr>
                  </a:glow>
                </a:effectLst>
                <a:latin typeface="League Spartan"/>
                <a:ea typeface="League Spartan"/>
                <a:cs typeface="League Spartan"/>
                <a:sym typeface="League Spartan"/>
              </a:rPr>
              <a:t>Qoute</a:t>
            </a:r>
            <a:r>
              <a:rPr lang="en-US" sz="3801" dirty="0">
                <a:solidFill>
                  <a:srgbClr val="FFC000"/>
                </a:solidFill>
                <a:effectLst>
                  <a:glow rad="304800">
                    <a:schemeClr val="tx1">
                      <a:alpha val="70000"/>
                    </a:schemeClr>
                  </a:glow>
                </a:effectLst>
                <a:latin typeface="League Spartan"/>
                <a:ea typeface="League Spartan"/>
                <a:cs typeface="League Spartan"/>
                <a:sym typeface="League Spartan"/>
              </a:rPr>
              <a:t>”</a:t>
            </a:r>
          </a:p>
          <a:p>
            <a:pPr algn="ctr">
              <a:lnSpc>
                <a:spcPts val="3251"/>
              </a:lnSpc>
            </a:pPr>
            <a:r>
              <a:rPr lang="en-US" sz="2322" i="1" dirty="0">
                <a:solidFill>
                  <a:srgbClr val="FFFFFF"/>
                </a:solidFill>
                <a:effectLst>
                  <a:glow rad="304800">
                    <a:schemeClr val="tx1">
                      <a:alpha val="70000"/>
                    </a:schemeClr>
                  </a:glow>
                </a:effectLst>
                <a:latin typeface="League Spartan"/>
                <a:ea typeface="League Spartan"/>
                <a:cs typeface="League Spartan"/>
                <a:sym typeface="League Spartan"/>
              </a:rPr>
              <a:t>“The smallest deed done is better than the greatest intention.”</a:t>
            </a:r>
          </a:p>
          <a:p>
            <a:pPr algn="ctr">
              <a:lnSpc>
                <a:spcPts val="3251"/>
              </a:lnSpc>
            </a:pPr>
            <a:r>
              <a:rPr lang="en-US" sz="2322" i="1" dirty="0">
                <a:solidFill>
                  <a:srgbClr val="FFFFFF"/>
                </a:solidFill>
                <a:effectLst>
                  <a:glow rad="304800">
                    <a:schemeClr val="tx1">
                      <a:alpha val="70000"/>
                    </a:schemeClr>
                  </a:glow>
                </a:effectLst>
                <a:latin typeface="League Spartan"/>
                <a:ea typeface="League Spartan"/>
                <a:cs typeface="League Spartan"/>
                <a:sym typeface="League Spartan"/>
              </a:rPr>
              <a:t>John Burroughs</a:t>
            </a:r>
          </a:p>
          <a:p>
            <a:pPr algn="ctr">
              <a:lnSpc>
                <a:spcPts val="3251"/>
              </a:lnSpc>
            </a:pPr>
            <a:endParaRPr lang="en-US" sz="2322" i="1" dirty="0">
              <a:solidFill>
                <a:srgbClr val="FFFFFF"/>
              </a:solidFill>
              <a:latin typeface="League Spartan"/>
              <a:ea typeface="League Spartan"/>
              <a:cs typeface="League Spartan"/>
              <a:sym typeface="League Spartan"/>
            </a:endParaRPr>
          </a:p>
          <a:p>
            <a:pPr algn="ctr">
              <a:lnSpc>
                <a:spcPts val="3251"/>
              </a:lnSpc>
            </a:pPr>
            <a:endParaRPr lang="en-US" sz="2322" i="1" dirty="0">
              <a:solidFill>
                <a:srgbClr val="FFFFFF"/>
              </a:solidFill>
              <a:latin typeface="League Spartan"/>
              <a:ea typeface="League Spartan"/>
              <a:cs typeface="League Spartan"/>
              <a:sym typeface="League Spartan"/>
            </a:endParaRPr>
          </a:p>
          <a:p>
            <a:pPr algn="ctr">
              <a:lnSpc>
                <a:spcPts val="3251"/>
              </a:lnSpc>
            </a:pPr>
            <a:endParaRPr lang="en-US" sz="2322" i="1" dirty="0">
              <a:solidFill>
                <a:srgbClr val="FFFFFF"/>
              </a:solidFill>
              <a:latin typeface="League Spartan"/>
              <a:ea typeface="League Spartan"/>
              <a:cs typeface="League Spartan"/>
              <a:sym typeface="League Spartan"/>
            </a:endParaRPr>
          </a:p>
          <a:p>
            <a:pPr algn="ctr">
              <a:lnSpc>
                <a:spcPts val="3251"/>
              </a:lnSpc>
            </a:pPr>
            <a:endParaRPr lang="en-US" sz="2322" i="1" dirty="0">
              <a:solidFill>
                <a:srgbClr val="FFFFFF"/>
              </a:solidFill>
              <a:latin typeface="League Spartan"/>
              <a:ea typeface="League Spartan"/>
              <a:cs typeface="League Spartan"/>
              <a:sym typeface="League Spartan"/>
            </a:endParaRPr>
          </a:p>
        </p:txBody>
      </p:sp>
      <p:sp>
        <p:nvSpPr>
          <p:cNvPr id="11" name="TextBox 9">
            <a:extLst>
              <a:ext uri="{FF2B5EF4-FFF2-40B4-BE49-F238E27FC236}">
                <a16:creationId xmlns:a16="http://schemas.microsoft.com/office/drawing/2014/main" id="{E05AA832-C010-F0F6-4667-8C0B74B7AC1B}"/>
              </a:ext>
            </a:extLst>
          </p:cNvPr>
          <p:cNvSpPr txBox="1"/>
          <p:nvPr/>
        </p:nvSpPr>
        <p:spPr>
          <a:xfrm>
            <a:off x="1732058" y="160428"/>
            <a:ext cx="14878179" cy="1117678"/>
          </a:xfrm>
          <a:prstGeom prst="rect">
            <a:avLst/>
          </a:prstGeom>
        </p:spPr>
        <p:txBody>
          <a:bodyPr lIns="0" tIns="0" rIns="0" bIns="0" rtlCol="0" anchor="t">
            <a:spAutoFit/>
          </a:bodyPr>
          <a:lstStyle/>
          <a:p>
            <a:pPr algn="ctr">
              <a:lnSpc>
                <a:spcPts val="9615"/>
              </a:lnSpc>
            </a:pPr>
            <a:r>
              <a:rPr lang="en-US" sz="6868" dirty="0">
                <a:solidFill>
                  <a:schemeClr val="accent6">
                    <a:lumMod val="75000"/>
                  </a:schemeClr>
                </a:solidFill>
                <a:effectLst>
                  <a:glow rad="177800">
                    <a:schemeClr val="tx1"/>
                  </a:glow>
                  <a:outerShdw blurRad="50800" dist="50800" dir="5400000" algn="ctr" rotWithShape="0">
                    <a:schemeClr val="bg2">
                      <a:lumMod val="50000"/>
                    </a:schemeClr>
                  </a:outerShdw>
                </a:effectLst>
                <a:latin typeface="Gagalin"/>
                <a:ea typeface="Gagalin"/>
                <a:cs typeface="Gagalin"/>
                <a:sym typeface="Gagalin"/>
              </a:rPr>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a:off x="-6742808" y="4604347"/>
            <a:ext cx="16230600" cy="5445299"/>
          </a:xfrm>
          <a:custGeom>
            <a:avLst/>
            <a:gdLst/>
            <a:ahLst/>
            <a:cxnLst/>
            <a:rect l="l" t="t" r="r" b="b"/>
            <a:pathLst>
              <a:path w="16230600" h="5445299">
                <a:moveTo>
                  <a:pt x="0" y="0"/>
                </a:moveTo>
                <a:lnTo>
                  <a:pt x="16230600" y="0"/>
                </a:lnTo>
                <a:lnTo>
                  <a:pt x="16230600" y="5445298"/>
                </a:lnTo>
                <a:lnTo>
                  <a:pt x="0" y="5445298"/>
                </a:lnTo>
                <a:lnTo>
                  <a:pt x="0" y="0"/>
                </a:lnTo>
                <a:close/>
              </a:path>
            </a:pathLst>
          </a:custGeom>
          <a:blipFill>
            <a:blip r:embed="rId2"/>
            <a:stretch>
              <a:fillRect/>
            </a:stretch>
          </a:blipFill>
        </p:spPr>
      </p:sp>
      <p:sp>
        <p:nvSpPr>
          <p:cNvPr id="3" name="Freeform 3"/>
          <p:cNvSpPr/>
          <p:nvPr/>
        </p:nvSpPr>
        <p:spPr>
          <a:xfrm>
            <a:off x="-510973" y="6329798"/>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3"/>
            <a:stretch>
              <a:fillRect/>
            </a:stretch>
          </a:blipFill>
        </p:spPr>
      </p:sp>
      <p:sp>
        <p:nvSpPr>
          <p:cNvPr id="4" name="Freeform 4"/>
          <p:cNvSpPr/>
          <p:nvPr/>
        </p:nvSpPr>
        <p:spPr>
          <a:xfrm rot="-622033" flipH="1">
            <a:off x="5939883" y="6533186"/>
            <a:ext cx="20962419" cy="5450229"/>
          </a:xfrm>
          <a:custGeom>
            <a:avLst/>
            <a:gdLst/>
            <a:ahLst/>
            <a:cxnLst/>
            <a:rect l="l" t="t" r="r" b="b"/>
            <a:pathLst>
              <a:path w="20962419" h="5450229">
                <a:moveTo>
                  <a:pt x="20962419" y="0"/>
                </a:moveTo>
                <a:lnTo>
                  <a:pt x="0" y="0"/>
                </a:lnTo>
                <a:lnTo>
                  <a:pt x="0" y="5450228"/>
                </a:lnTo>
                <a:lnTo>
                  <a:pt x="20962419" y="5450228"/>
                </a:lnTo>
                <a:lnTo>
                  <a:pt x="20962419" y="0"/>
                </a:lnTo>
                <a:close/>
              </a:path>
            </a:pathLst>
          </a:custGeom>
          <a:blipFill>
            <a:blip r:embed="rId4"/>
            <a:stretch>
              <a:fillRect/>
            </a:stretch>
          </a:blipFill>
        </p:spPr>
      </p:sp>
      <p:sp>
        <p:nvSpPr>
          <p:cNvPr id="5" name="Freeform 5"/>
          <p:cNvSpPr/>
          <p:nvPr/>
        </p:nvSpPr>
        <p:spPr>
          <a:xfrm rot="-288493">
            <a:off x="-5187643" y="5245063"/>
            <a:ext cx="9030066" cy="5948556"/>
          </a:xfrm>
          <a:custGeom>
            <a:avLst/>
            <a:gdLst/>
            <a:ahLst/>
            <a:cxnLst/>
            <a:rect l="l" t="t" r="r" b="b"/>
            <a:pathLst>
              <a:path w="9030066" h="5948556">
                <a:moveTo>
                  <a:pt x="0" y="0"/>
                </a:moveTo>
                <a:lnTo>
                  <a:pt x="9030066" y="0"/>
                </a:lnTo>
                <a:lnTo>
                  <a:pt x="9030066" y="5948556"/>
                </a:lnTo>
                <a:lnTo>
                  <a:pt x="0" y="5948556"/>
                </a:lnTo>
                <a:lnTo>
                  <a:pt x="0" y="0"/>
                </a:lnTo>
                <a:close/>
              </a:path>
            </a:pathLst>
          </a:custGeom>
          <a:blipFill>
            <a:blip r:embed="rId5"/>
            <a:stretch>
              <a:fillRect/>
            </a:stretch>
          </a:blipFill>
        </p:spPr>
      </p:sp>
      <p:sp>
        <p:nvSpPr>
          <p:cNvPr id="6" name="Freeform 6"/>
          <p:cNvSpPr/>
          <p:nvPr/>
        </p:nvSpPr>
        <p:spPr>
          <a:xfrm>
            <a:off x="14737706" y="853095"/>
            <a:ext cx="5771007" cy="8229600"/>
          </a:xfrm>
          <a:custGeom>
            <a:avLst/>
            <a:gdLst/>
            <a:ahLst/>
            <a:cxnLst/>
            <a:rect l="l" t="t" r="r" b="b"/>
            <a:pathLst>
              <a:path w="5771007" h="8229600">
                <a:moveTo>
                  <a:pt x="0" y="0"/>
                </a:moveTo>
                <a:lnTo>
                  <a:pt x="5771007" y="0"/>
                </a:lnTo>
                <a:lnTo>
                  <a:pt x="5771007" y="8229600"/>
                </a:lnTo>
                <a:lnTo>
                  <a:pt x="0" y="8229600"/>
                </a:lnTo>
                <a:lnTo>
                  <a:pt x="0" y="0"/>
                </a:lnTo>
                <a:close/>
              </a:path>
            </a:pathLst>
          </a:custGeom>
          <a:blipFill>
            <a:blip r:embed="rId6"/>
            <a:stretch>
              <a:fillRect/>
            </a:stretch>
          </a:blipFill>
        </p:spPr>
      </p:sp>
      <p:sp>
        <p:nvSpPr>
          <p:cNvPr id="7" name="Freeform 7"/>
          <p:cNvSpPr/>
          <p:nvPr/>
        </p:nvSpPr>
        <p:spPr>
          <a:xfrm>
            <a:off x="-3524281" y="-2132189"/>
            <a:ext cx="7876413" cy="8229600"/>
          </a:xfrm>
          <a:custGeom>
            <a:avLst/>
            <a:gdLst/>
            <a:ahLst/>
            <a:cxnLst/>
            <a:rect l="l" t="t" r="r" b="b"/>
            <a:pathLst>
              <a:path w="7876413" h="8229600">
                <a:moveTo>
                  <a:pt x="0" y="0"/>
                </a:moveTo>
                <a:lnTo>
                  <a:pt x="7876413" y="0"/>
                </a:lnTo>
                <a:lnTo>
                  <a:pt x="7876413" y="8229600"/>
                </a:lnTo>
                <a:lnTo>
                  <a:pt x="0" y="8229600"/>
                </a:lnTo>
                <a:lnTo>
                  <a:pt x="0" y="0"/>
                </a:lnTo>
                <a:close/>
              </a:path>
            </a:pathLst>
          </a:custGeom>
          <a:blipFill>
            <a:blip r:embed="rId7"/>
            <a:stretch>
              <a:fillRect/>
            </a:stretch>
          </a:blipFill>
        </p:spPr>
      </p:sp>
      <p:sp>
        <p:nvSpPr>
          <p:cNvPr id="8" name="Freeform 8"/>
          <p:cNvSpPr/>
          <p:nvPr/>
        </p:nvSpPr>
        <p:spPr>
          <a:xfrm rot="10641454">
            <a:off x="6343351" y="-5906359"/>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8"/>
            <a:stretch>
              <a:fillRect/>
            </a:stretch>
          </a:blipFill>
        </p:spPr>
      </p:sp>
      <p:sp>
        <p:nvSpPr>
          <p:cNvPr id="9" name="Freeform 9"/>
          <p:cNvSpPr/>
          <p:nvPr/>
        </p:nvSpPr>
        <p:spPr>
          <a:xfrm>
            <a:off x="8789995" y="-2887905"/>
            <a:ext cx="6714094" cy="4870516"/>
          </a:xfrm>
          <a:custGeom>
            <a:avLst/>
            <a:gdLst/>
            <a:ahLst/>
            <a:cxnLst/>
            <a:rect l="l" t="t" r="r" b="b"/>
            <a:pathLst>
              <a:path w="6714094" h="4870516">
                <a:moveTo>
                  <a:pt x="0" y="0"/>
                </a:moveTo>
                <a:lnTo>
                  <a:pt x="6714094" y="0"/>
                </a:lnTo>
                <a:lnTo>
                  <a:pt x="6714094" y="4870516"/>
                </a:lnTo>
                <a:lnTo>
                  <a:pt x="0" y="4870516"/>
                </a:lnTo>
                <a:lnTo>
                  <a:pt x="0" y="0"/>
                </a:lnTo>
                <a:close/>
              </a:path>
            </a:pathLst>
          </a:custGeom>
          <a:blipFill>
            <a:blip r:embed="rId9"/>
            <a:stretch>
              <a:fillRect/>
            </a:stretch>
          </a:blipFill>
        </p:spPr>
      </p:sp>
      <p:sp>
        <p:nvSpPr>
          <p:cNvPr id="10" name="Freeform 10"/>
          <p:cNvSpPr/>
          <p:nvPr/>
        </p:nvSpPr>
        <p:spPr>
          <a:xfrm>
            <a:off x="2571782" y="-2602581"/>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10"/>
            <a:stretch>
              <a:fillRect/>
            </a:stretch>
          </a:blipFill>
        </p:spPr>
      </p:sp>
      <p:sp>
        <p:nvSpPr>
          <p:cNvPr id="11" name="Freeform 11"/>
          <p:cNvSpPr/>
          <p:nvPr/>
        </p:nvSpPr>
        <p:spPr>
          <a:xfrm>
            <a:off x="16224151" y="-1130940"/>
            <a:ext cx="2070297" cy="1984035"/>
          </a:xfrm>
          <a:custGeom>
            <a:avLst/>
            <a:gdLst/>
            <a:ahLst/>
            <a:cxnLst/>
            <a:rect l="l" t="t" r="r" b="b"/>
            <a:pathLst>
              <a:path w="2070297" h="1984035">
                <a:moveTo>
                  <a:pt x="0" y="0"/>
                </a:moveTo>
                <a:lnTo>
                  <a:pt x="2070298" y="0"/>
                </a:lnTo>
                <a:lnTo>
                  <a:pt x="2070298" y="1984035"/>
                </a:lnTo>
                <a:lnTo>
                  <a:pt x="0" y="1984035"/>
                </a:lnTo>
                <a:lnTo>
                  <a:pt x="0" y="0"/>
                </a:lnTo>
                <a:close/>
              </a:path>
            </a:pathLst>
          </a:custGeom>
          <a:blipFill>
            <a:blip r:embed="rId11"/>
            <a:stretch>
              <a:fillRect/>
            </a:stretch>
          </a:blipFill>
        </p:spPr>
      </p:sp>
      <p:sp>
        <p:nvSpPr>
          <p:cNvPr id="13" name="Freeform 13"/>
          <p:cNvSpPr/>
          <p:nvPr/>
        </p:nvSpPr>
        <p:spPr>
          <a:xfrm>
            <a:off x="12667409" y="3813001"/>
            <a:ext cx="2070297" cy="1984035"/>
          </a:xfrm>
          <a:custGeom>
            <a:avLst/>
            <a:gdLst/>
            <a:ahLst/>
            <a:cxnLst/>
            <a:rect l="l" t="t" r="r" b="b"/>
            <a:pathLst>
              <a:path w="2070297" h="1984035">
                <a:moveTo>
                  <a:pt x="0" y="0"/>
                </a:moveTo>
                <a:lnTo>
                  <a:pt x="2070297" y="0"/>
                </a:lnTo>
                <a:lnTo>
                  <a:pt x="2070297" y="1984035"/>
                </a:lnTo>
                <a:lnTo>
                  <a:pt x="0" y="1984035"/>
                </a:lnTo>
                <a:lnTo>
                  <a:pt x="0" y="0"/>
                </a:lnTo>
                <a:close/>
              </a:path>
            </a:pathLst>
          </a:custGeom>
          <a:blipFill>
            <a:blip r:embed="rId11"/>
            <a:stretch>
              <a:fillRect/>
            </a:stretch>
          </a:blipFill>
        </p:spPr>
      </p:sp>
      <p:sp>
        <p:nvSpPr>
          <p:cNvPr id="14" name="Freeform 14"/>
          <p:cNvSpPr/>
          <p:nvPr/>
        </p:nvSpPr>
        <p:spPr>
          <a:xfrm>
            <a:off x="13907552" y="7396868"/>
            <a:ext cx="4633199" cy="4776494"/>
          </a:xfrm>
          <a:custGeom>
            <a:avLst/>
            <a:gdLst/>
            <a:ahLst/>
            <a:cxnLst/>
            <a:rect l="l" t="t" r="r" b="b"/>
            <a:pathLst>
              <a:path w="4633199" h="4776494">
                <a:moveTo>
                  <a:pt x="0" y="0"/>
                </a:moveTo>
                <a:lnTo>
                  <a:pt x="4633199" y="0"/>
                </a:lnTo>
                <a:lnTo>
                  <a:pt x="4633199" y="4776494"/>
                </a:lnTo>
                <a:lnTo>
                  <a:pt x="0" y="4776494"/>
                </a:lnTo>
                <a:lnTo>
                  <a:pt x="0" y="0"/>
                </a:lnTo>
                <a:close/>
              </a:path>
            </a:pathLst>
          </a:custGeom>
          <a:blipFill>
            <a:blip r:embed="rId12"/>
            <a:stretch>
              <a:fillRect/>
            </a:stretch>
          </a:blipFill>
        </p:spPr>
      </p:sp>
      <p:sp>
        <p:nvSpPr>
          <p:cNvPr id="15" name="Freeform 15"/>
          <p:cNvSpPr/>
          <p:nvPr/>
        </p:nvSpPr>
        <p:spPr>
          <a:xfrm flipH="1">
            <a:off x="-2899066" y="7119637"/>
            <a:ext cx="7855531" cy="5053725"/>
          </a:xfrm>
          <a:custGeom>
            <a:avLst/>
            <a:gdLst/>
            <a:ahLst/>
            <a:cxnLst/>
            <a:rect l="l" t="t" r="r" b="b"/>
            <a:pathLst>
              <a:path w="7855531" h="5053725">
                <a:moveTo>
                  <a:pt x="7855532" y="0"/>
                </a:moveTo>
                <a:lnTo>
                  <a:pt x="0" y="0"/>
                </a:lnTo>
                <a:lnTo>
                  <a:pt x="0" y="5053725"/>
                </a:lnTo>
                <a:lnTo>
                  <a:pt x="7855532" y="5053725"/>
                </a:lnTo>
                <a:lnTo>
                  <a:pt x="7855532" y="0"/>
                </a:lnTo>
                <a:close/>
              </a:path>
            </a:pathLst>
          </a:custGeom>
          <a:blipFill>
            <a:blip r:embed="rId13"/>
            <a:stretch>
              <a:fillRect/>
            </a:stretch>
          </a:blipFill>
        </p:spPr>
      </p:sp>
      <p:sp>
        <p:nvSpPr>
          <p:cNvPr id="16" name="TextBox 16"/>
          <p:cNvSpPr txBox="1"/>
          <p:nvPr/>
        </p:nvSpPr>
        <p:spPr>
          <a:xfrm>
            <a:off x="50014" y="2550035"/>
            <a:ext cx="18187968" cy="674729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spAutoFit/>
          </a:bodyPr>
          <a:lstStyle/>
          <a:p>
            <a:pPr algn="just">
              <a:lnSpc>
                <a:spcPts val="5083"/>
              </a:lnSpc>
            </a:pPr>
            <a:r>
              <a:rPr lang="en-US" sz="3631" dirty="0">
                <a:solidFill>
                  <a:srgbClr val="FFFFFF"/>
                </a:solidFill>
                <a:effectLst>
                  <a:glow rad="228600">
                    <a:schemeClr val="tx1">
                      <a:alpha val="72000"/>
                    </a:schemeClr>
                  </a:glow>
                </a:effectLst>
                <a:latin typeface="+mj-lt"/>
                <a:ea typeface="Dreaming Outloud Sans"/>
                <a:cs typeface="Dreaming Outloud Sans"/>
                <a:sym typeface="Dreaming Outloud Sans"/>
              </a:rPr>
              <a:t>As part of the Civics and Community course, I initiated and executed a large-scale Iftar Drive throughout the holy month of Ramadan 2025. Collaborating with RSWS, RAS Society, and BZU's student society, we successfully arranged Iftar for over 1000 people every Sunday. This project aimed to serve the community, promote unity, and revive the spirit of giving.</a:t>
            </a:r>
          </a:p>
          <a:p>
            <a:pPr algn="ctr">
              <a:lnSpc>
                <a:spcPts val="6903"/>
              </a:lnSpc>
            </a:pPr>
            <a:r>
              <a:rPr lang="en-US" sz="3200" dirty="0">
                <a:solidFill>
                  <a:srgbClr val="FFC000"/>
                </a:solidFill>
                <a:effectLst>
                  <a:glow rad="228600">
                    <a:schemeClr val="tx1">
                      <a:alpha val="72000"/>
                    </a:schemeClr>
                  </a:glow>
                </a:effectLst>
                <a:latin typeface="+mj-lt"/>
                <a:ea typeface="League Spartan"/>
                <a:cs typeface="League Spartan"/>
                <a:sym typeface="League Spartan"/>
              </a:rPr>
              <a:t>“</a:t>
            </a:r>
            <a:r>
              <a:rPr lang="en-US" sz="3200" dirty="0" err="1">
                <a:solidFill>
                  <a:srgbClr val="FFC000"/>
                </a:solidFill>
                <a:effectLst>
                  <a:glow rad="228600">
                    <a:schemeClr val="tx1">
                      <a:alpha val="72000"/>
                    </a:schemeClr>
                  </a:glow>
                </a:effectLst>
                <a:latin typeface="+mj-lt"/>
                <a:ea typeface="League Spartan"/>
                <a:cs typeface="League Spartan"/>
                <a:sym typeface="League Spartan"/>
              </a:rPr>
              <a:t>Qoute</a:t>
            </a:r>
            <a:r>
              <a:rPr lang="en-US" sz="3200" dirty="0">
                <a:solidFill>
                  <a:srgbClr val="FFC000"/>
                </a:solidFill>
                <a:effectLst>
                  <a:glow rad="228600">
                    <a:schemeClr val="tx1">
                      <a:alpha val="72000"/>
                    </a:schemeClr>
                  </a:glow>
                </a:effectLst>
                <a:latin typeface="+mj-lt"/>
                <a:ea typeface="League Spartan"/>
                <a:cs typeface="League Spartan"/>
                <a:sym typeface="League Spartan"/>
              </a:rPr>
              <a:t>”</a:t>
            </a:r>
            <a:endParaRPr lang="en-US" sz="4931" dirty="0">
              <a:solidFill>
                <a:srgbClr val="FFC000"/>
              </a:solidFill>
              <a:effectLst>
                <a:glow rad="228600">
                  <a:schemeClr val="tx1">
                    <a:alpha val="72000"/>
                  </a:schemeClr>
                </a:glow>
              </a:effectLst>
              <a:latin typeface="+mj-lt"/>
              <a:ea typeface="League Spartan"/>
              <a:cs typeface="League Spartan"/>
              <a:sym typeface="League Spartan"/>
            </a:endParaRPr>
          </a:p>
          <a:p>
            <a:pPr algn="ctr">
              <a:lnSpc>
                <a:spcPts val="5083"/>
              </a:lnSpc>
            </a:pPr>
            <a:r>
              <a:rPr lang="en-US" sz="3631" i="1" dirty="0">
                <a:solidFill>
                  <a:srgbClr val="FFFFFF"/>
                </a:solidFill>
                <a:effectLst>
                  <a:glow rad="228600">
                    <a:schemeClr val="tx1">
                      <a:alpha val="72000"/>
                    </a:schemeClr>
                  </a:glow>
                </a:effectLst>
                <a:latin typeface="+mj-lt"/>
                <a:ea typeface="Balsamiq Sans Italics"/>
                <a:cs typeface="Balsamiq Sans Italics"/>
                <a:sym typeface="Balsamiq Sans Italics"/>
              </a:rPr>
              <a:t>“The best of people are those who bring the most benefit to others.”</a:t>
            </a:r>
          </a:p>
          <a:p>
            <a:pPr algn="ctr">
              <a:lnSpc>
                <a:spcPts val="5083"/>
              </a:lnSpc>
            </a:pPr>
            <a:r>
              <a:rPr lang="en-US" sz="3631" i="1" dirty="0">
                <a:solidFill>
                  <a:srgbClr val="FFFFFF"/>
                </a:solidFill>
                <a:effectLst>
                  <a:glow rad="228600">
                    <a:schemeClr val="tx1">
                      <a:alpha val="72000"/>
                    </a:schemeClr>
                  </a:glow>
                </a:effectLst>
                <a:latin typeface="+mj-lt"/>
                <a:ea typeface="Balsamiq Sans Italics"/>
                <a:cs typeface="Balsamiq Sans Italics"/>
                <a:sym typeface="Balsamiq Sans Italics"/>
              </a:rPr>
              <a:t>Prophet Muhammad (PBUH)</a:t>
            </a:r>
          </a:p>
          <a:p>
            <a:pPr algn="ctr">
              <a:lnSpc>
                <a:spcPts val="5083"/>
              </a:lnSpc>
            </a:pPr>
            <a:endParaRPr lang="en-US" sz="3631" i="1" dirty="0">
              <a:solidFill>
                <a:srgbClr val="FFFFFF"/>
              </a:solidFill>
              <a:latin typeface="+mj-lt"/>
              <a:ea typeface="Balsamiq Sans Italics"/>
              <a:cs typeface="Balsamiq Sans Italics"/>
              <a:sym typeface="Balsamiq Sans Italics"/>
            </a:endParaRPr>
          </a:p>
          <a:p>
            <a:pPr algn="ctr">
              <a:lnSpc>
                <a:spcPts val="5083"/>
              </a:lnSpc>
            </a:pPr>
            <a:endParaRPr lang="en-US" sz="3631" i="1" dirty="0">
              <a:solidFill>
                <a:srgbClr val="FFFFFF"/>
              </a:solidFill>
              <a:latin typeface="+mj-lt"/>
              <a:ea typeface="Balsamiq Sans Italics"/>
              <a:cs typeface="Balsamiq Sans Italics"/>
              <a:sym typeface="Balsamiq Sans Italics"/>
            </a:endParaRPr>
          </a:p>
          <a:p>
            <a:pPr algn="ctr">
              <a:lnSpc>
                <a:spcPts val="5083"/>
              </a:lnSpc>
            </a:pPr>
            <a:endParaRPr lang="en-US" sz="3631" i="1" dirty="0">
              <a:solidFill>
                <a:srgbClr val="FFFFFF"/>
              </a:solidFill>
              <a:latin typeface="+mj-lt"/>
              <a:ea typeface="Balsamiq Sans Italics"/>
              <a:cs typeface="Balsamiq Sans Italics"/>
              <a:sym typeface="Balsamiq Sans Italics"/>
            </a:endParaRPr>
          </a:p>
        </p:txBody>
      </p:sp>
      <p:sp>
        <p:nvSpPr>
          <p:cNvPr id="17" name="TextBox 12">
            <a:extLst>
              <a:ext uri="{FF2B5EF4-FFF2-40B4-BE49-F238E27FC236}">
                <a16:creationId xmlns:a16="http://schemas.microsoft.com/office/drawing/2014/main" id="{06EDC0EC-0BE3-A335-8610-B756D097E1E1}"/>
              </a:ext>
            </a:extLst>
          </p:cNvPr>
          <p:cNvSpPr txBox="1"/>
          <p:nvPr/>
        </p:nvSpPr>
        <p:spPr>
          <a:xfrm>
            <a:off x="5713442" y="-211415"/>
            <a:ext cx="6873169" cy="3106620"/>
          </a:xfrm>
          <a:prstGeom prst="rect">
            <a:avLst/>
          </a:prstGeom>
        </p:spPr>
        <p:txBody>
          <a:bodyPr wrap="square" lIns="0" tIns="0" rIns="0" bIns="0" rtlCol="0" anchor="t">
            <a:spAutoFit/>
          </a:bodyPr>
          <a:lstStyle/>
          <a:p>
            <a:pPr algn="ctr">
              <a:lnSpc>
                <a:spcPts val="27676"/>
              </a:lnSpc>
            </a:pPr>
            <a:r>
              <a:rPr lang="en-US" sz="11500" dirty="0">
                <a:solidFill>
                  <a:schemeClr val="accent6"/>
                </a:solidFill>
                <a:effectLst>
                  <a:glow rad="279400">
                    <a:schemeClr val="tx1">
                      <a:alpha val="39000"/>
                    </a:schemeClr>
                  </a:glow>
                  <a:outerShdw blurRad="50800" dist="38100" dir="900000" sx="98000" sy="98000" algn="tl" rotWithShape="0">
                    <a:prstClr val="black"/>
                  </a:outerShdw>
                </a:effectLst>
                <a:latin typeface="Alex Brush"/>
                <a:ea typeface="Alex Brush"/>
                <a:cs typeface="Alex Brush"/>
                <a:sym typeface="Alex Brush"/>
              </a:rPr>
              <a:t>“</a:t>
            </a:r>
            <a:r>
              <a:rPr lang="en-US" sz="9600" dirty="0">
                <a:solidFill>
                  <a:schemeClr val="accent6"/>
                </a:solidFill>
                <a:effectLst>
                  <a:glow rad="279400">
                    <a:schemeClr val="tx1">
                      <a:alpha val="39000"/>
                    </a:schemeClr>
                  </a:glow>
                  <a:outerShdw blurRad="50800" dist="38100" dir="900000" sx="98000" sy="98000" algn="tl" rotWithShape="0">
                    <a:prstClr val="black"/>
                  </a:outerShdw>
                </a:effectLst>
                <a:latin typeface="+mj-lt"/>
                <a:ea typeface="Alex Brush"/>
                <a:cs typeface="Alex Brush"/>
                <a:sym typeface="Alex Brush"/>
              </a:rPr>
              <a:t>Introduction</a:t>
            </a:r>
            <a:r>
              <a:rPr lang="en-US" sz="11500" dirty="0">
                <a:solidFill>
                  <a:schemeClr val="accent6"/>
                </a:solidFill>
                <a:effectLst>
                  <a:glow rad="279400">
                    <a:schemeClr val="tx1">
                      <a:alpha val="39000"/>
                    </a:schemeClr>
                  </a:glow>
                  <a:outerShdw blurRad="50800" dist="38100" dir="900000" sx="98000" sy="98000" algn="tl" rotWithShape="0">
                    <a:prstClr val="black"/>
                  </a:outerShdw>
                </a:effectLst>
                <a:latin typeface="Alex Brush"/>
                <a:ea typeface="Alex Brush"/>
                <a:cs typeface="Alex Brush"/>
                <a:sym typeface="Alex Brush"/>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a:off x="-6742808" y="5535462"/>
            <a:ext cx="13455260" cy="4514184"/>
          </a:xfrm>
          <a:custGeom>
            <a:avLst/>
            <a:gdLst/>
            <a:ahLst/>
            <a:cxnLst/>
            <a:rect l="l" t="t" r="r" b="b"/>
            <a:pathLst>
              <a:path w="13455260" h="4514184">
                <a:moveTo>
                  <a:pt x="0" y="0"/>
                </a:moveTo>
                <a:lnTo>
                  <a:pt x="13455260" y="0"/>
                </a:lnTo>
                <a:lnTo>
                  <a:pt x="13455260" y="4514183"/>
                </a:lnTo>
                <a:lnTo>
                  <a:pt x="0" y="4514183"/>
                </a:lnTo>
                <a:lnTo>
                  <a:pt x="0" y="0"/>
                </a:lnTo>
                <a:close/>
              </a:path>
            </a:pathLst>
          </a:custGeom>
          <a:blipFill>
            <a:blip r:embed="rId2"/>
            <a:stretch>
              <a:fillRect/>
            </a:stretch>
          </a:blipFill>
        </p:spPr>
      </p:sp>
      <p:sp>
        <p:nvSpPr>
          <p:cNvPr id="3" name="Freeform 3"/>
          <p:cNvSpPr/>
          <p:nvPr/>
        </p:nvSpPr>
        <p:spPr>
          <a:xfrm>
            <a:off x="-510973" y="6840361"/>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3"/>
            <a:stretch>
              <a:fillRect/>
            </a:stretch>
          </a:blipFill>
        </p:spPr>
      </p:sp>
      <p:sp>
        <p:nvSpPr>
          <p:cNvPr id="4" name="Freeform 4"/>
          <p:cNvSpPr/>
          <p:nvPr/>
        </p:nvSpPr>
        <p:spPr>
          <a:xfrm rot="-622033" flipH="1">
            <a:off x="5939883" y="6533186"/>
            <a:ext cx="20962419" cy="5450229"/>
          </a:xfrm>
          <a:custGeom>
            <a:avLst/>
            <a:gdLst/>
            <a:ahLst/>
            <a:cxnLst/>
            <a:rect l="l" t="t" r="r" b="b"/>
            <a:pathLst>
              <a:path w="20962419" h="5450229">
                <a:moveTo>
                  <a:pt x="20962419" y="0"/>
                </a:moveTo>
                <a:lnTo>
                  <a:pt x="0" y="0"/>
                </a:lnTo>
                <a:lnTo>
                  <a:pt x="0" y="5450228"/>
                </a:lnTo>
                <a:lnTo>
                  <a:pt x="20962419" y="5450228"/>
                </a:lnTo>
                <a:lnTo>
                  <a:pt x="20962419" y="0"/>
                </a:lnTo>
                <a:close/>
              </a:path>
            </a:pathLst>
          </a:custGeom>
          <a:blipFill>
            <a:blip r:embed="rId4"/>
            <a:stretch>
              <a:fillRect/>
            </a:stretch>
          </a:blipFill>
        </p:spPr>
      </p:sp>
      <p:sp>
        <p:nvSpPr>
          <p:cNvPr id="5" name="Freeform 5"/>
          <p:cNvSpPr/>
          <p:nvPr/>
        </p:nvSpPr>
        <p:spPr>
          <a:xfrm rot="-288493">
            <a:off x="-5194868" y="5526470"/>
            <a:ext cx="7981736" cy="5257969"/>
          </a:xfrm>
          <a:custGeom>
            <a:avLst/>
            <a:gdLst/>
            <a:ahLst/>
            <a:cxnLst/>
            <a:rect l="l" t="t" r="r" b="b"/>
            <a:pathLst>
              <a:path w="7981736" h="5257969">
                <a:moveTo>
                  <a:pt x="0" y="0"/>
                </a:moveTo>
                <a:lnTo>
                  <a:pt x="7981736" y="0"/>
                </a:lnTo>
                <a:lnTo>
                  <a:pt x="7981736" y="5257969"/>
                </a:lnTo>
                <a:lnTo>
                  <a:pt x="0" y="5257969"/>
                </a:lnTo>
                <a:lnTo>
                  <a:pt x="0" y="0"/>
                </a:lnTo>
                <a:close/>
              </a:path>
            </a:pathLst>
          </a:custGeom>
          <a:blipFill>
            <a:blip r:embed="rId5"/>
            <a:stretch>
              <a:fillRect/>
            </a:stretch>
          </a:blipFill>
        </p:spPr>
      </p:sp>
      <p:sp>
        <p:nvSpPr>
          <p:cNvPr id="6" name="Freeform 6"/>
          <p:cNvSpPr/>
          <p:nvPr/>
        </p:nvSpPr>
        <p:spPr>
          <a:xfrm>
            <a:off x="14737706" y="853095"/>
            <a:ext cx="5771007" cy="8229600"/>
          </a:xfrm>
          <a:custGeom>
            <a:avLst/>
            <a:gdLst/>
            <a:ahLst/>
            <a:cxnLst/>
            <a:rect l="l" t="t" r="r" b="b"/>
            <a:pathLst>
              <a:path w="5771007" h="8229600">
                <a:moveTo>
                  <a:pt x="0" y="0"/>
                </a:moveTo>
                <a:lnTo>
                  <a:pt x="5771007" y="0"/>
                </a:lnTo>
                <a:lnTo>
                  <a:pt x="5771007" y="8229600"/>
                </a:lnTo>
                <a:lnTo>
                  <a:pt x="0" y="8229600"/>
                </a:lnTo>
                <a:lnTo>
                  <a:pt x="0" y="0"/>
                </a:lnTo>
                <a:close/>
              </a:path>
            </a:pathLst>
          </a:custGeom>
          <a:blipFill>
            <a:blip r:embed="rId6"/>
            <a:stretch>
              <a:fillRect/>
            </a:stretch>
          </a:blipFill>
        </p:spPr>
      </p:sp>
      <p:sp>
        <p:nvSpPr>
          <p:cNvPr id="7" name="Freeform 7"/>
          <p:cNvSpPr/>
          <p:nvPr/>
        </p:nvSpPr>
        <p:spPr>
          <a:xfrm>
            <a:off x="-3524281" y="-1468783"/>
            <a:ext cx="7241478" cy="7566194"/>
          </a:xfrm>
          <a:custGeom>
            <a:avLst/>
            <a:gdLst/>
            <a:ahLst/>
            <a:cxnLst/>
            <a:rect l="l" t="t" r="r" b="b"/>
            <a:pathLst>
              <a:path w="7241478" h="7566194">
                <a:moveTo>
                  <a:pt x="0" y="0"/>
                </a:moveTo>
                <a:lnTo>
                  <a:pt x="7241478" y="0"/>
                </a:lnTo>
                <a:lnTo>
                  <a:pt x="7241478" y="7566194"/>
                </a:lnTo>
                <a:lnTo>
                  <a:pt x="0" y="7566194"/>
                </a:lnTo>
                <a:lnTo>
                  <a:pt x="0" y="0"/>
                </a:lnTo>
                <a:close/>
              </a:path>
            </a:pathLst>
          </a:custGeom>
          <a:blipFill>
            <a:blip r:embed="rId7"/>
            <a:stretch>
              <a:fillRect/>
            </a:stretch>
          </a:blipFill>
        </p:spPr>
      </p:sp>
      <p:sp>
        <p:nvSpPr>
          <p:cNvPr id="8" name="Freeform 8"/>
          <p:cNvSpPr/>
          <p:nvPr/>
        </p:nvSpPr>
        <p:spPr>
          <a:xfrm rot="10641454">
            <a:off x="7861425" y="-6152839"/>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8"/>
            <a:stretch>
              <a:fillRect/>
            </a:stretch>
          </a:blipFill>
        </p:spPr>
      </p:sp>
      <p:sp>
        <p:nvSpPr>
          <p:cNvPr id="9" name="Freeform 9"/>
          <p:cNvSpPr/>
          <p:nvPr/>
        </p:nvSpPr>
        <p:spPr>
          <a:xfrm>
            <a:off x="8789995" y="-2887905"/>
            <a:ext cx="6714094" cy="4870516"/>
          </a:xfrm>
          <a:custGeom>
            <a:avLst/>
            <a:gdLst/>
            <a:ahLst/>
            <a:cxnLst/>
            <a:rect l="l" t="t" r="r" b="b"/>
            <a:pathLst>
              <a:path w="6714094" h="4870516">
                <a:moveTo>
                  <a:pt x="0" y="0"/>
                </a:moveTo>
                <a:lnTo>
                  <a:pt x="6714094" y="0"/>
                </a:lnTo>
                <a:lnTo>
                  <a:pt x="6714094" y="4870516"/>
                </a:lnTo>
                <a:lnTo>
                  <a:pt x="0" y="4870516"/>
                </a:lnTo>
                <a:lnTo>
                  <a:pt x="0" y="0"/>
                </a:lnTo>
                <a:close/>
              </a:path>
            </a:pathLst>
          </a:custGeom>
          <a:blipFill>
            <a:blip r:embed="rId9"/>
            <a:stretch>
              <a:fillRect/>
            </a:stretch>
          </a:blipFill>
        </p:spPr>
      </p:sp>
      <p:sp>
        <p:nvSpPr>
          <p:cNvPr id="10" name="Freeform 10"/>
          <p:cNvSpPr/>
          <p:nvPr/>
        </p:nvSpPr>
        <p:spPr>
          <a:xfrm>
            <a:off x="2571782" y="-2602581"/>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10"/>
            <a:stretch>
              <a:fillRect/>
            </a:stretch>
          </a:blipFill>
        </p:spPr>
      </p:sp>
      <p:sp>
        <p:nvSpPr>
          <p:cNvPr id="11" name="Freeform 11"/>
          <p:cNvSpPr/>
          <p:nvPr/>
        </p:nvSpPr>
        <p:spPr>
          <a:xfrm>
            <a:off x="12667409" y="3813001"/>
            <a:ext cx="2070297" cy="1984035"/>
          </a:xfrm>
          <a:custGeom>
            <a:avLst/>
            <a:gdLst/>
            <a:ahLst/>
            <a:cxnLst/>
            <a:rect l="l" t="t" r="r" b="b"/>
            <a:pathLst>
              <a:path w="2070297" h="1984035">
                <a:moveTo>
                  <a:pt x="0" y="0"/>
                </a:moveTo>
                <a:lnTo>
                  <a:pt x="2070297" y="0"/>
                </a:lnTo>
                <a:lnTo>
                  <a:pt x="2070297" y="1984035"/>
                </a:lnTo>
                <a:lnTo>
                  <a:pt x="0" y="1984035"/>
                </a:lnTo>
                <a:lnTo>
                  <a:pt x="0" y="0"/>
                </a:lnTo>
                <a:close/>
              </a:path>
            </a:pathLst>
          </a:custGeom>
          <a:blipFill>
            <a:blip r:embed="rId11"/>
            <a:stretch>
              <a:fillRect/>
            </a:stretch>
          </a:blipFill>
        </p:spPr>
      </p:sp>
      <p:sp>
        <p:nvSpPr>
          <p:cNvPr id="12" name="Freeform 12"/>
          <p:cNvSpPr/>
          <p:nvPr/>
        </p:nvSpPr>
        <p:spPr>
          <a:xfrm>
            <a:off x="13907552" y="7396868"/>
            <a:ext cx="4633199" cy="4776494"/>
          </a:xfrm>
          <a:custGeom>
            <a:avLst/>
            <a:gdLst/>
            <a:ahLst/>
            <a:cxnLst/>
            <a:rect l="l" t="t" r="r" b="b"/>
            <a:pathLst>
              <a:path w="4633199" h="4776494">
                <a:moveTo>
                  <a:pt x="0" y="0"/>
                </a:moveTo>
                <a:lnTo>
                  <a:pt x="4633199" y="0"/>
                </a:lnTo>
                <a:lnTo>
                  <a:pt x="4633199" y="4776494"/>
                </a:lnTo>
                <a:lnTo>
                  <a:pt x="0" y="4776494"/>
                </a:lnTo>
                <a:lnTo>
                  <a:pt x="0" y="0"/>
                </a:lnTo>
                <a:close/>
              </a:path>
            </a:pathLst>
          </a:custGeom>
          <a:blipFill>
            <a:blip r:embed="rId12"/>
            <a:stretch>
              <a:fillRect/>
            </a:stretch>
          </a:blipFill>
        </p:spPr>
      </p:sp>
      <p:sp>
        <p:nvSpPr>
          <p:cNvPr id="13" name="Freeform 13"/>
          <p:cNvSpPr/>
          <p:nvPr/>
        </p:nvSpPr>
        <p:spPr>
          <a:xfrm flipH="1">
            <a:off x="-2899066" y="7119637"/>
            <a:ext cx="7855531" cy="5053725"/>
          </a:xfrm>
          <a:custGeom>
            <a:avLst/>
            <a:gdLst/>
            <a:ahLst/>
            <a:cxnLst/>
            <a:rect l="l" t="t" r="r" b="b"/>
            <a:pathLst>
              <a:path w="7855531" h="5053725">
                <a:moveTo>
                  <a:pt x="7855532" y="0"/>
                </a:moveTo>
                <a:lnTo>
                  <a:pt x="0" y="0"/>
                </a:lnTo>
                <a:lnTo>
                  <a:pt x="0" y="5053725"/>
                </a:lnTo>
                <a:lnTo>
                  <a:pt x="7855532" y="5053725"/>
                </a:lnTo>
                <a:lnTo>
                  <a:pt x="7855532" y="0"/>
                </a:lnTo>
                <a:close/>
              </a:path>
            </a:pathLst>
          </a:custGeom>
          <a:blipFill>
            <a:blip r:embed="rId13"/>
            <a:stretch>
              <a:fillRect/>
            </a:stretch>
          </a:blipFill>
        </p:spPr>
      </p:sp>
      <p:sp>
        <p:nvSpPr>
          <p:cNvPr id="14" name="TextBox 14"/>
          <p:cNvSpPr txBox="1"/>
          <p:nvPr/>
        </p:nvSpPr>
        <p:spPr>
          <a:xfrm>
            <a:off x="1542913" y="247881"/>
            <a:ext cx="14878179" cy="1432443"/>
          </a:xfrm>
          <a:prstGeom prst="rect">
            <a:avLst/>
          </a:prstGeom>
        </p:spPr>
        <p:txBody>
          <a:bodyPr lIns="0" tIns="0" rIns="0" bIns="0" rtlCol="0" anchor="t">
            <a:spAutoFit/>
          </a:bodyPr>
          <a:lstStyle/>
          <a:p>
            <a:pPr algn="ctr">
              <a:lnSpc>
                <a:spcPts val="11575"/>
              </a:lnSpc>
            </a:pPr>
            <a:r>
              <a:rPr lang="en-US" sz="8268" dirty="0">
                <a:solidFill>
                  <a:schemeClr val="accent6">
                    <a:lumMod val="75000"/>
                  </a:schemeClr>
                </a:solidFill>
                <a:effectLst>
                  <a:glow rad="1625600">
                    <a:schemeClr val="tx1">
                      <a:alpha val="26000"/>
                    </a:schemeClr>
                  </a:glow>
                </a:effectLst>
                <a:latin typeface="Railey"/>
                <a:ea typeface="Railey"/>
                <a:cs typeface="Railey"/>
                <a:sym typeface="Railey"/>
              </a:rPr>
              <a:t>“🌙 Final Reflection”</a:t>
            </a:r>
          </a:p>
        </p:txBody>
      </p:sp>
      <p:sp>
        <p:nvSpPr>
          <p:cNvPr id="15" name="TextBox 15"/>
          <p:cNvSpPr txBox="1"/>
          <p:nvPr/>
        </p:nvSpPr>
        <p:spPr>
          <a:xfrm>
            <a:off x="0" y="3545978"/>
            <a:ext cx="18288000" cy="203767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gn="ctr">
              <a:lnSpc>
                <a:spcPts val="3218"/>
              </a:lnSpc>
            </a:pPr>
            <a:r>
              <a:rPr lang="en-US" sz="2298" dirty="0">
                <a:solidFill>
                  <a:srgbClr val="FFFFFF"/>
                </a:solidFill>
                <a:effectLst>
                  <a:glow rad="215900">
                    <a:schemeClr val="tx1">
                      <a:alpha val="65000"/>
                    </a:schemeClr>
                  </a:glow>
                </a:effectLst>
                <a:latin typeface="League Spartan"/>
                <a:ea typeface="League Spartan"/>
                <a:cs typeface="League Spartan"/>
                <a:sym typeface="League Spartan"/>
              </a:rPr>
              <a:t>"Feeding a hungry soul is not just charity — it is a silent prayer that rises beyond the skies. Maybe your one biryani box ended a mother’s wait for food... maybe your quiet smile eased the pain in someone’s heart. To provide Iftar during Ramadan is not merely a gesture — it could be the very deed that wipes away a lifetime of sins."</a:t>
            </a:r>
          </a:p>
          <a:p>
            <a:pPr algn="ctr">
              <a:lnSpc>
                <a:spcPts val="3218"/>
              </a:lnSpc>
            </a:pPr>
            <a:endParaRPr lang="en-US" sz="2298" dirty="0">
              <a:solidFill>
                <a:srgbClr val="FFFFFF"/>
              </a:solidFill>
              <a:effectLst>
                <a:glow rad="215900">
                  <a:schemeClr val="tx1">
                    <a:alpha val="65000"/>
                  </a:schemeClr>
                </a:glow>
              </a:effectLst>
              <a:latin typeface="League Spartan"/>
              <a:ea typeface="League Spartan"/>
              <a:cs typeface="League Spartan"/>
              <a:sym typeface="League Spartan"/>
            </a:endParaRPr>
          </a:p>
          <a:p>
            <a:pPr algn="ctr">
              <a:lnSpc>
                <a:spcPts val="3218"/>
              </a:lnSpc>
            </a:pPr>
            <a:endParaRPr lang="en-US" sz="2298" dirty="0">
              <a:solidFill>
                <a:srgbClr val="FFFFFF"/>
              </a:solidFill>
              <a:latin typeface="League Spartan"/>
              <a:ea typeface="League Spartan"/>
              <a:cs typeface="League Spartan"/>
              <a:sym typeface="League Spartan"/>
            </a:endParaRPr>
          </a:p>
        </p:txBody>
      </p:sp>
      <p:sp>
        <p:nvSpPr>
          <p:cNvPr id="16" name="TextBox 16"/>
          <p:cNvSpPr txBox="1"/>
          <p:nvPr/>
        </p:nvSpPr>
        <p:spPr>
          <a:xfrm>
            <a:off x="1274510" y="6049786"/>
            <a:ext cx="16148924" cy="2037674"/>
          </a:xfrm>
          <a:prstGeom prst="rect">
            <a:avLst/>
          </a:prstGeom>
        </p:spPr>
        <p:txBody>
          <a:bodyPr lIns="0" tIns="0" rIns="0" bIns="0" rtlCol="0" anchor="t">
            <a:spAutoFit/>
          </a:bodyPr>
          <a:lstStyle/>
          <a:p>
            <a:pPr algn="ctr">
              <a:lnSpc>
                <a:spcPts val="3218"/>
              </a:lnSpc>
            </a:pPr>
            <a:r>
              <a:rPr lang="en-US" sz="2298" dirty="0">
                <a:solidFill>
                  <a:srgbClr val="FFC000"/>
                </a:solidFill>
                <a:effectLst>
                  <a:glow rad="355600">
                    <a:schemeClr val="tx1">
                      <a:alpha val="70000"/>
                    </a:schemeClr>
                  </a:glow>
                </a:effectLst>
                <a:latin typeface="League Spartan"/>
                <a:ea typeface="League Spartan"/>
                <a:cs typeface="League Spartan"/>
                <a:sym typeface="League Spartan"/>
              </a:rPr>
              <a:t>“And spend [in the way of Allah] from what We have provided you before death approaches one of you…”</a:t>
            </a:r>
          </a:p>
          <a:p>
            <a:pPr algn="ctr">
              <a:lnSpc>
                <a:spcPts val="3218"/>
              </a:lnSpc>
            </a:pPr>
            <a:endParaRPr lang="en-US" sz="2298" dirty="0">
              <a:solidFill>
                <a:srgbClr val="FFC000"/>
              </a:solidFill>
              <a:effectLst>
                <a:glow rad="355600">
                  <a:schemeClr val="tx1">
                    <a:alpha val="70000"/>
                  </a:schemeClr>
                </a:glow>
              </a:effectLst>
              <a:latin typeface="League Spartan"/>
              <a:ea typeface="League Spartan"/>
              <a:cs typeface="League Spartan"/>
              <a:sym typeface="League Spartan"/>
            </a:endParaRPr>
          </a:p>
          <a:p>
            <a:pPr algn="ctr">
              <a:lnSpc>
                <a:spcPts val="3218"/>
              </a:lnSpc>
            </a:pPr>
            <a:r>
              <a:rPr lang="en-US" sz="2298" dirty="0">
                <a:solidFill>
                  <a:srgbClr val="FFC000"/>
                </a:solidFill>
                <a:effectLst>
                  <a:glow rad="355600">
                    <a:schemeClr val="tx1">
                      <a:alpha val="70000"/>
                    </a:schemeClr>
                  </a:glow>
                </a:effectLst>
                <a:latin typeface="League Spartan"/>
                <a:ea typeface="League Spartan"/>
                <a:cs typeface="League Spartan"/>
                <a:sym typeface="League Spartan"/>
              </a:rPr>
              <a:t>Surah Al-</a:t>
            </a:r>
            <a:r>
              <a:rPr lang="en-US" sz="2298" dirty="0" err="1">
                <a:solidFill>
                  <a:srgbClr val="FFC000"/>
                </a:solidFill>
                <a:effectLst>
                  <a:glow rad="355600">
                    <a:schemeClr val="tx1">
                      <a:alpha val="70000"/>
                    </a:schemeClr>
                  </a:glow>
                </a:effectLst>
                <a:latin typeface="League Spartan"/>
                <a:ea typeface="League Spartan"/>
                <a:cs typeface="League Spartan"/>
                <a:sym typeface="League Spartan"/>
              </a:rPr>
              <a:t>Munafiqun</a:t>
            </a:r>
            <a:r>
              <a:rPr lang="en-US" sz="2298" dirty="0">
                <a:solidFill>
                  <a:srgbClr val="FFC000"/>
                </a:solidFill>
                <a:effectLst>
                  <a:glow rad="355600">
                    <a:schemeClr val="tx1">
                      <a:alpha val="70000"/>
                    </a:schemeClr>
                  </a:glow>
                </a:effectLst>
                <a:latin typeface="League Spartan"/>
                <a:ea typeface="League Spartan"/>
                <a:cs typeface="League Spartan"/>
                <a:sym typeface="League Spartan"/>
              </a:rPr>
              <a:t> (63:10)</a:t>
            </a:r>
          </a:p>
          <a:p>
            <a:pPr algn="ctr">
              <a:lnSpc>
                <a:spcPts val="3218"/>
              </a:lnSpc>
            </a:pPr>
            <a:endParaRPr lang="en-US" sz="2298" dirty="0">
              <a:solidFill>
                <a:srgbClr val="807131"/>
              </a:solidFill>
              <a:latin typeface="League Spartan"/>
              <a:ea typeface="League Spartan"/>
              <a:cs typeface="League Spartan"/>
              <a:sym typeface="League Spartan"/>
            </a:endParaRPr>
          </a:p>
        </p:txBody>
      </p:sp>
      <p:sp>
        <p:nvSpPr>
          <p:cNvPr id="17" name="TextBox 14">
            <a:extLst>
              <a:ext uri="{FF2B5EF4-FFF2-40B4-BE49-F238E27FC236}">
                <a16:creationId xmlns:a16="http://schemas.microsoft.com/office/drawing/2014/main" id="{5819B0DA-CDCB-1666-C300-6B75B031743C}"/>
              </a:ext>
            </a:extLst>
          </p:cNvPr>
          <p:cNvSpPr txBox="1"/>
          <p:nvPr/>
        </p:nvSpPr>
        <p:spPr>
          <a:xfrm>
            <a:off x="1542912" y="256842"/>
            <a:ext cx="14878179" cy="1432443"/>
          </a:xfrm>
          <a:prstGeom prst="rect">
            <a:avLst/>
          </a:prstGeom>
        </p:spPr>
        <p:txBody>
          <a:bodyPr lIns="0" tIns="0" rIns="0" bIns="0" rtlCol="0" anchor="t">
            <a:spAutoFit/>
          </a:bodyPr>
          <a:lstStyle/>
          <a:p>
            <a:pPr algn="ctr">
              <a:lnSpc>
                <a:spcPts val="11575"/>
              </a:lnSpc>
            </a:pPr>
            <a:r>
              <a:rPr lang="en-US" sz="8268" dirty="0">
                <a:solidFill>
                  <a:schemeClr val="accent6">
                    <a:lumMod val="75000"/>
                  </a:schemeClr>
                </a:solidFill>
                <a:effectLst>
                  <a:glow rad="254000">
                    <a:schemeClr val="tx1"/>
                  </a:glow>
                  <a:outerShdw blurRad="50800" dist="50800" dir="5400000" algn="ctr" rotWithShape="0">
                    <a:schemeClr val="bg2">
                      <a:lumMod val="50000"/>
                    </a:schemeClr>
                  </a:outerShdw>
                </a:effectLst>
                <a:latin typeface="Railey"/>
                <a:ea typeface="Railey"/>
                <a:cs typeface="Railey"/>
                <a:sym typeface="Railey"/>
              </a:rPr>
              <a:t>“🌙 Final Reflection”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717" b="-63673"/>
            </a:stretch>
          </a:blipFill>
        </p:spPr>
      </p:sp>
      <p:sp>
        <p:nvSpPr>
          <p:cNvPr id="3" name="Freeform 3"/>
          <p:cNvSpPr/>
          <p:nvPr/>
        </p:nvSpPr>
        <p:spPr>
          <a:xfrm>
            <a:off x="13697221" y="536959"/>
            <a:ext cx="6400456" cy="6764755"/>
          </a:xfrm>
          <a:custGeom>
            <a:avLst/>
            <a:gdLst/>
            <a:ahLst/>
            <a:cxnLst/>
            <a:rect l="l" t="t" r="r" b="b"/>
            <a:pathLst>
              <a:path w="6400456" h="6764755">
                <a:moveTo>
                  <a:pt x="0" y="0"/>
                </a:moveTo>
                <a:lnTo>
                  <a:pt x="6400456" y="0"/>
                </a:lnTo>
                <a:lnTo>
                  <a:pt x="6400456" y="6764755"/>
                </a:lnTo>
                <a:lnTo>
                  <a:pt x="0" y="6764755"/>
                </a:lnTo>
                <a:lnTo>
                  <a:pt x="0" y="0"/>
                </a:lnTo>
                <a:close/>
              </a:path>
            </a:pathLst>
          </a:custGeom>
          <a:blipFill>
            <a:blip r:embed="rId3">
              <a:alphaModFix amt="65999"/>
            </a:blip>
            <a:stretch>
              <a:fillRect/>
            </a:stretch>
          </a:blipFill>
        </p:spPr>
      </p:sp>
      <p:sp>
        <p:nvSpPr>
          <p:cNvPr id="4" name="Freeform 4"/>
          <p:cNvSpPr/>
          <p:nvPr/>
        </p:nvSpPr>
        <p:spPr>
          <a:xfrm>
            <a:off x="13124137" y="5271621"/>
            <a:ext cx="8576276" cy="7636459"/>
          </a:xfrm>
          <a:custGeom>
            <a:avLst/>
            <a:gdLst/>
            <a:ahLst/>
            <a:cxnLst/>
            <a:rect l="l" t="t" r="r" b="b"/>
            <a:pathLst>
              <a:path w="8576276" h="7636459">
                <a:moveTo>
                  <a:pt x="0" y="0"/>
                </a:moveTo>
                <a:lnTo>
                  <a:pt x="8576276" y="0"/>
                </a:lnTo>
                <a:lnTo>
                  <a:pt x="8576276" y="7636459"/>
                </a:lnTo>
                <a:lnTo>
                  <a:pt x="0" y="7636459"/>
                </a:lnTo>
                <a:lnTo>
                  <a:pt x="0" y="0"/>
                </a:lnTo>
                <a:close/>
              </a:path>
            </a:pathLst>
          </a:custGeom>
          <a:blipFill>
            <a:blip r:embed="rId4"/>
            <a:stretch>
              <a:fillRect/>
            </a:stretch>
          </a:blipFill>
        </p:spPr>
      </p:sp>
      <p:sp>
        <p:nvSpPr>
          <p:cNvPr id="5" name="Freeform 5"/>
          <p:cNvSpPr/>
          <p:nvPr/>
        </p:nvSpPr>
        <p:spPr>
          <a:xfrm>
            <a:off x="-3310872" y="0"/>
            <a:ext cx="8535668" cy="3670337"/>
          </a:xfrm>
          <a:custGeom>
            <a:avLst/>
            <a:gdLst/>
            <a:ahLst/>
            <a:cxnLst/>
            <a:rect l="l" t="t" r="r" b="b"/>
            <a:pathLst>
              <a:path w="8535668" h="3670337">
                <a:moveTo>
                  <a:pt x="0" y="0"/>
                </a:moveTo>
                <a:lnTo>
                  <a:pt x="8535669" y="0"/>
                </a:lnTo>
                <a:lnTo>
                  <a:pt x="8535669" y="3670337"/>
                </a:lnTo>
                <a:lnTo>
                  <a:pt x="0" y="3670337"/>
                </a:lnTo>
                <a:lnTo>
                  <a:pt x="0" y="0"/>
                </a:lnTo>
                <a:close/>
              </a:path>
            </a:pathLst>
          </a:custGeom>
          <a:blipFill>
            <a:blip r:embed="rId5"/>
            <a:stretch>
              <a:fillRect/>
            </a:stretch>
          </a:blipFill>
        </p:spPr>
      </p:sp>
      <p:sp>
        <p:nvSpPr>
          <p:cNvPr id="6" name="Freeform 6"/>
          <p:cNvSpPr/>
          <p:nvPr/>
        </p:nvSpPr>
        <p:spPr>
          <a:xfrm flipH="1">
            <a:off x="12117691" y="-201985"/>
            <a:ext cx="7979986" cy="3431394"/>
          </a:xfrm>
          <a:custGeom>
            <a:avLst/>
            <a:gdLst/>
            <a:ahLst/>
            <a:cxnLst/>
            <a:rect l="l" t="t" r="r" b="b"/>
            <a:pathLst>
              <a:path w="7979986" h="3431394">
                <a:moveTo>
                  <a:pt x="7979986" y="0"/>
                </a:moveTo>
                <a:lnTo>
                  <a:pt x="0" y="0"/>
                </a:lnTo>
                <a:lnTo>
                  <a:pt x="0" y="3431394"/>
                </a:lnTo>
                <a:lnTo>
                  <a:pt x="7979986" y="3431394"/>
                </a:lnTo>
                <a:lnTo>
                  <a:pt x="7979986" y="0"/>
                </a:lnTo>
                <a:close/>
              </a:path>
            </a:pathLst>
          </a:custGeom>
          <a:blipFill>
            <a:blip r:embed="rId5"/>
            <a:stretch>
              <a:fillRect/>
            </a:stretch>
          </a:blipFill>
        </p:spPr>
      </p:sp>
      <p:sp>
        <p:nvSpPr>
          <p:cNvPr id="7" name="Freeform 7"/>
          <p:cNvSpPr/>
          <p:nvPr/>
        </p:nvSpPr>
        <p:spPr>
          <a:xfrm>
            <a:off x="623953" y="-2353678"/>
            <a:ext cx="6400456" cy="6764755"/>
          </a:xfrm>
          <a:custGeom>
            <a:avLst/>
            <a:gdLst/>
            <a:ahLst/>
            <a:cxnLst/>
            <a:rect l="l" t="t" r="r" b="b"/>
            <a:pathLst>
              <a:path w="6400456" h="6764755">
                <a:moveTo>
                  <a:pt x="0" y="0"/>
                </a:moveTo>
                <a:lnTo>
                  <a:pt x="6400456" y="0"/>
                </a:lnTo>
                <a:lnTo>
                  <a:pt x="6400456" y="6764756"/>
                </a:lnTo>
                <a:lnTo>
                  <a:pt x="0" y="6764756"/>
                </a:lnTo>
                <a:lnTo>
                  <a:pt x="0" y="0"/>
                </a:lnTo>
                <a:close/>
              </a:path>
            </a:pathLst>
          </a:custGeom>
          <a:blipFill>
            <a:blip r:embed="rId3">
              <a:alphaModFix amt="65999"/>
            </a:blip>
            <a:stretch>
              <a:fillRect/>
            </a:stretch>
          </a:blipFill>
        </p:spPr>
      </p:sp>
      <p:sp>
        <p:nvSpPr>
          <p:cNvPr id="8" name="Freeform 8"/>
          <p:cNvSpPr/>
          <p:nvPr/>
        </p:nvSpPr>
        <p:spPr>
          <a:xfrm flipH="1">
            <a:off x="5654063" y="-632997"/>
            <a:ext cx="6436000" cy="12146135"/>
          </a:xfrm>
          <a:custGeom>
            <a:avLst/>
            <a:gdLst/>
            <a:ahLst/>
            <a:cxnLst/>
            <a:rect l="l" t="t" r="r" b="b"/>
            <a:pathLst>
              <a:path w="6436000" h="12146135">
                <a:moveTo>
                  <a:pt x="6436000" y="0"/>
                </a:moveTo>
                <a:lnTo>
                  <a:pt x="0" y="0"/>
                </a:lnTo>
                <a:lnTo>
                  <a:pt x="0" y="12146135"/>
                </a:lnTo>
                <a:lnTo>
                  <a:pt x="6436000" y="12146135"/>
                </a:lnTo>
                <a:lnTo>
                  <a:pt x="6436000" y="0"/>
                </a:lnTo>
                <a:close/>
              </a:path>
            </a:pathLst>
          </a:custGeom>
          <a:blipFill>
            <a:blip r:embed="rId6"/>
            <a:stretch>
              <a:fillRect/>
            </a:stretch>
          </a:blipFill>
        </p:spPr>
      </p:sp>
      <p:sp>
        <p:nvSpPr>
          <p:cNvPr id="9" name="Freeform 9"/>
          <p:cNvSpPr/>
          <p:nvPr/>
        </p:nvSpPr>
        <p:spPr>
          <a:xfrm>
            <a:off x="15842073" y="448264"/>
            <a:ext cx="6901300" cy="1880604"/>
          </a:xfrm>
          <a:custGeom>
            <a:avLst/>
            <a:gdLst/>
            <a:ahLst/>
            <a:cxnLst/>
            <a:rect l="l" t="t" r="r" b="b"/>
            <a:pathLst>
              <a:path w="6901300" h="1880604">
                <a:moveTo>
                  <a:pt x="0" y="0"/>
                </a:moveTo>
                <a:lnTo>
                  <a:pt x="6901300" y="0"/>
                </a:lnTo>
                <a:lnTo>
                  <a:pt x="6901300" y="1880604"/>
                </a:lnTo>
                <a:lnTo>
                  <a:pt x="0" y="1880604"/>
                </a:lnTo>
                <a:lnTo>
                  <a:pt x="0" y="0"/>
                </a:lnTo>
                <a:close/>
              </a:path>
            </a:pathLst>
          </a:custGeom>
          <a:blipFill>
            <a:blip r:embed="rId7">
              <a:alphaModFix amt="65999"/>
            </a:blip>
            <a:stretch>
              <a:fillRect/>
            </a:stretch>
          </a:blipFill>
        </p:spPr>
      </p:sp>
      <p:sp>
        <p:nvSpPr>
          <p:cNvPr id="10" name="Freeform 10"/>
          <p:cNvSpPr/>
          <p:nvPr/>
        </p:nvSpPr>
        <p:spPr>
          <a:xfrm>
            <a:off x="-1665894" y="4916016"/>
            <a:ext cx="4234782" cy="1048108"/>
          </a:xfrm>
          <a:custGeom>
            <a:avLst/>
            <a:gdLst/>
            <a:ahLst/>
            <a:cxnLst/>
            <a:rect l="l" t="t" r="r" b="b"/>
            <a:pathLst>
              <a:path w="4234782" h="1048108">
                <a:moveTo>
                  <a:pt x="0" y="0"/>
                </a:moveTo>
                <a:lnTo>
                  <a:pt x="4234782" y="0"/>
                </a:lnTo>
                <a:lnTo>
                  <a:pt x="4234782" y="1048109"/>
                </a:lnTo>
                <a:lnTo>
                  <a:pt x="0" y="1048109"/>
                </a:lnTo>
                <a:lnTo>
                  <a:pt x="0" y="0"/>
                </a:lnTo>
                <a:close/>
              </a:path>
            </a:pathLst>
          </a:custGeom>
          <a:blipFill>
            <a:blip r:embed="rId8">
              <a:alphaModFix amt="65999"/>
            </a:blip>
            <a:stretch>
              <a:fillRect/>
            </a:stretch>
          </a:blipFill>
        </p:spPr>
      </p:sp>
      <p:sp>
        <p:nvSpPr>
          <p:cNvPr id="11" name="Freeform 11"/>
          <p:cNvSpPr/>
          <p:nvPr/>
        </p:nvSpPr>
        <p:spPr>
          <a:xfrm>
            <a:off x="12892460" y="8889330"/>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9">
              <a:alphaModFix amt="65999"/>
            </a:blip>
            <a:stretch>
              <a:fillRect/>
            </a:stretch>
          </a:blipFill>
        </p:spPr>
      </p:sp>
      <p:sp>
        <p:nvSpPr>
          <p:cNvPr id="12" name="Freeform 12"/>
          <p:cNvSpPr/>
          <p:nvPr/>
        </p:nvSpPr>
        <p:spPr>
          <a:xfrm rot="-653381">
            <a:off x="3533726" y="5887839"/>
            <a:ext cx="1155500" cy="1407609"/>
          </a:xfrm>
          <a:custGeom>
            <a:avLst/>
            <a:gdLst/>
            <a:ahLst/>
            <a:cxnLst/>
            <a:rect l="l" t="t" r="r" b="b"/>
            <a:pathLst>
              <a:path w="1155500" h="1407609">
                <a:moveTo>
                  <a:pt x="0" y="0"/>
                </a:moveTo>
                <a:lnTo>
                  <a:pt x="1155499" y="0"/>
                </a:lnTo>
                <a:lnTo>
                  <a:pt x="1155499" y="1407608"/>
                </a:lnTo>
                <a:lnTo>
                  <a:pt x="0" y="1407608"/>
                </a:lnTo>
                <a:lnTo>
                  <a:pt x="0" y="0"/>
                </a:lnTo>
                <a:close/>
              </a:path>
            </a:pathLst>
          </a:custGeom>
          <a:blipFill>
            <a:blip r:embed="rId10"/>
            <a:stretch>
              <a:fillRect/>
            </a:stretch>
          </a:blipFill>
        </p:spPr>
      </p:sp>
      <p:sp>
        <p:nvSpPr>
          <p:cNvPr id="13" name="Freeform 13"/>
          <p:cNvSpPr/>
          <p:nvPr/>
        </p:nvSpPr>
        <p:spPr>
          <a:xfrm rot="604291" flipH="1">
            <a:off x="10849076" y="1093241"/>
            <a:ext cx="819013" cy="917939"/>
          </a:xfrm>
          <a:custGeom>
            <a:avLst/>
            <a:gdLst/>
            <a:ahLst/>
            <a:cxnLst/>
            <a:rect l="l" t="t" r="r" b="b"/>
            <a:pathLst>
              <a:path w="819013" h="917939">
                <a:moveTo>
                  <a:pt x="819013" y="0"/>
                </a:moveTo>
                <a:lnTo>
                  <a:pt x="0" y="0"/>
                </a:lnTo>
                <a:lnTo>
                  <a:pt x="0" y="917938"/>
                </a:lnTo>
                <a:lnTo>
                  <a:pt x="819013" y="917938"/>
                </a:lnTo>
                <a:lnTo>
                  <a:pt x="819013" y="0"/>
                </a:lnTo>
                <a:close/>
              </a:path>
            </a:pathLst>
          </a:custGeom>
          <a:blipFill>
            <a:blip r:embed="rId11"/>
            <a:stretch>
              <a:fillRect/>
            </a:stretch>
          </a:blipFill>
        </p:spPr>
      </p:sp>
      <p:sp>
        <p:nvSpPr>
          <p:cNvPr id="14" name="Freeform 14"/>
          <p:cNvSpPr/>
          <p:nvPr/>
        </p:nvSpPr>
        <p:spPr>
          <a:xfrm>
            <a:off x="5654063" y="8129888"/>
            <a:ext cx="677598" cy="759442"/>
          </a:xfrm>
          <a:custGeom>
            <a:avLst/>
            <a:gdLst/>
            <a:ahLst/>
            <a:cxnLst/>
            <a:rect l="l" t="t" r="r" b="b"/>
            <a:pathLst>
              <a:path w="677598" h="759442">
                <a:moveTo>
                  <a:pt x="0" y="0"/>
                </a:moveTo>
                <a:lnTo>
                  <a:pt x="677598" y="0"/>
                </a:lnTo>
                <a:lnTo>
                  <a:pt x="677598" y="759442"/>
                </a:lnTo>
                <a:lnTo>
                  <a:pt x="0" y="759442"/>
                </a:lnTo>
                <a:lnTo>
                  <a:pt x="0" y="0"/>
                </a:lnTo>
                <a:close/>
              </a:path>
            </a:pathLst>
          </a:custGeom>
          <a:blipFill>
            <a:blip r:embed="rId11"/>
            <a:stretch>
              <a:fillRect/>
            </a:stretch>
          </a:blipFill>
        </p:spPr>
      </p:sp>
      <p:sp>
        <p:nvSpPr>
          <p:cNvPr id="15" name="Freeform 15"/>
          <p:cNvSpPr/>
          <p:nvPr/>
        </p:nvSpPr>
        <p:spPr>
          <a:xfrm flipH="1">
            <a:off x="-1665894" y="6591643"/>
            <a:ext cx="7319957" cy="6517812"/>
          </a:xfrm>
          <a:custGeom>
            <a:avLst/>
            <a:gdLst/>
            <a:ahLst/>
            <a:cxnLst/>
            <a:rect l="l" t="t" r="r" b="b"/>
            <a:pathLst>
              <a:path w="7319957" h="6517812">
                <a:moveTo>
                  <a:pt x="7319957" y="0"/>
                </a:moveTo>
                <a:lnTo>
                  <a:pt x="0" y="0"/>
                </a:lnTo>
                <a:lnTo>
                  <a:pt x="0" y="6517812"/>
                </a:lnTo>
                <a:lnTo>
                  <a:pt x="7319957" y="6517812"/>
                </a:lnTo>
                <a:lnTo>
                  <a:pt x="7319957" y="0"/>
                </a:lnTo>
                <a:close/>
              </a:path>
            </a:pathLst>
          </a:custGeom>
          <a:blipFill>
            <a:blip r:embed="rId4"/>
            <a:stretch>
              <a:fillRect/>
            </a:stretch>
          </a:blipFill>
        </p:spPr>
      </p:sp>
      <p:sp>
        <p:nvSpPr>
          <p:cNvPr id="16" name="Freeform 16"/>
          <p:cNvSpPr/>
          <p:nvPr/>
        </p:nvSpPr>
        <p:spPr>
          <a:xfrm rot="752177" flipH="1">
            <a:off x="12856882" y="2723148"/>
            <a:ext cx="1286346" cy="1567004"/>
          </a:xfrm>
          <a:custGeom>
            <a:avLst/>
            <a:gdLst/>
            <a:ahLst/>
            <a:cxnLst/>
            <a:rect l="l" t="t" r="r" b="b"/>
            <a:pathLst>
              <a:path w="1286346" h="1567004">
                <a:moveTo>
                  <a:pt x="1286347" y="0"/>
                </a:moveTo>
                <a:lnTo>
                  <a:pt x="0" y="0"/>
                </a:lnTo>
                <a:lnTo>
                  <a:pt x="0" y="1567003"/>
                </a:lnTo>
                <a:lnTo>
                  <a:pt x="1286347" y="1567003"/>
                </a:lnTo>
                <a:lnTo>
                  <a:pt x="1286347" y="0"/>
                </a:lnTo>
                <a:close/>
              </a:path>
            </a:pathLst>
          </a:custGeom>
          <a:blipFill>
            <a:blip r:embed="rId10"/>
            <a:stretch>
              <a:fillRect/>
            </a:stretch>
          </a:blipFill>
        </p:spPr>
      </p:sp>
      <p:sp>
        <p:nvSpPr>
          <p:cNvPr id="19" name="TextBox 18">
            <a:extLst>
              <a:ext uri="{FF2B5EF4-FFF2-40B4-BE49-F238E27FC236}">
                <a16:creationId xmlns:a16="http://schemas.microsoft.com/office/drawing/2014/main" id="{40C3325E-7174-FBA3-B048-C7BF48D665F9}"/>
              </a:ext>
            </a:extLst>
          </p:cNvPr>
          <p:cNvSpPr txBox="1"/>
          <p:nvPr/>
        </p:nvSpPr>
        <p:spPr>
          <a:xfrm>
            <a:off x="1742863" y="4786834"/>
            <a:ext cx="13858139" cy="3000821"/>
          </a:xfrm>
          <a:prstGeom prst="rect">
            <a:avLst/>
          </a:prstGeom>
        </p:spPr>
        <p:txBody>
          <a:bodyPr wrap="square" lIns="0" tIns="0" rIns="0" bIns="0" rtlCol="0" anchor="t">
            <a:spAutoFit/>
          </a:bodyPr>
          <a:lstStyle/>
          <a:p>
            <a:pPr algn="ctr">
              <a:lnSpc>
                <a:spcPts val="23411"/>
              </a:lnSpc>
            </a:pPr>
            <a:r>
              <a:rPr lang="en-US" sz="19300" dirty="0">
                <a:solidFill>
                  <a:srgbClr val="FFF0B0"/>
                </a:solidFill>
                <a:effectLst>
                  <a:glow rad="330200">
                    <a:schemeClr val="tx1">
                      <a:alpha val="70000"/>
                    </a:schemeClr>
                  </a:glow>
                  <a:outerShdw blurRad="50800" dist="50800" dir="5400000" algn="ctr" rotWithShape="0">
                    <a:schemeClr val="bg2">
                      <a:lumMod val="50000"/>
                    </a:schemeClr>
                  </a:outerShdw>
                </a:effectLst>
                <a:latin typeface="Railey"/>
                <a:ea typeface="Railey"/>
                <a:cs typeface="Railey"/>
                <a:sym typeface="Railey"/>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624" b="-81766"/>
            </a:stretch>
          </a:blipFill>
        </p:spPr>
      </p:sp>
      <p:sp>
        <p:nvSpPr>
          <p:cNvPr id="3" name="Freeform 3"/>
          <p:cNvSpPr/>
          <p:nvPr/>
        </p:nvSpPr>
        <p:spPr>
          <a:xfrm flipH="1">
            <a:off x="-614477" y="5339809"/>
            <a:ext cx="7434906" cy="6620164"/>
          </a:xfrm>
          <a:custGeom>
            <a:avLst/>
            <a:gdLst/>
            <a:ahLst/>
            <a:cxnLst/>
            <a:rect l="l" t="t" r="r" b="b"/>
            <a:pathLst>
              <a:path w="7434906" h="6620164">
                <a:moveTo>
                  <a:pt x="7434905" y="0"/>
                </a:moveTo>
                <a:lnTo>
                  <a:pt x="0" y="0"/>
                </a:lnTo>
                <a:lnTo>
                  <a:pt x="0" y="6620164"/>
                </a:lnTo>
                <a:lnTo>
                  <a:pt x="7434905" y="6620164"/>
                </a:lnTo>
                <a:lnTo>
                  <a:pt x="7434905" y="0"/>
                </a:lnTo>
                <a:close/>
              </a:path>
            </a:pathLst>
          </a:custGeom>
          <a:blipFill>
            <a:blip r:embed="rId3"/>
            <a:stretch>
              <a:fillRect/>
            </a:stretch>
          </a:blipFill>
        </p:spPr>
      </p:sp>
      <p:sp>
        <p:nvSpPr>
          <p:cNvPr id="4" name="Freeform 4"/>
          <p:cNvSpPr/>
          <p:nvPr/>
        </p:nvSpPr>
        <p:spPr>
          <a:xfrm rot="563245" flipH="1">
            <a:off x="13986553" y="3350373"/>
            <a:ext cx="1286346" cy="1567004"/>
          </a:xfrm>
          <a:custGeom>
            <a:avLst/>
            <a:gdLst/>
            <a:ahLst/>
            <a:cxnLst/>
            <a:rect l="l" t="t" r="r" b="b"/>
            <a:pathLst>
              <a:path w="1286346" h="1567004">
                <a:moveTo>
                  <a:pt x="1286346" y="0"/>
                </a:moveTo>
                <a:lnTo>
                  <a:pt x="0" y="0"/>
                </a:lnTo>
                <a:lnTo>
                  <a:pt x="0" y="1567004"/>
                </a:lnTo>
                <a:lnTo>
                  <a:pt x="1286346" y="1567004"/>
                </a:lnTo>
                <a:lnTo>
                  <a:pt x="1286346" y="0"/>
                </a:lnTo>
                <a:close/>
              </a:path>
            </a:pathLst>
          </a:custGeom>
          <a:blipFill>
            <a:blip r:embed="rId4"/>
            <a:stretch>
              <a:fillRect/>
            </a:stretch>
          </a:blipFill>
        </p:spPr>
      </p:sp>
      <p:sp>
        <p:nvSpPr>
          <p:cNvPr id="5" name="Freeform 5"/>
          <p:cNvSpPr/>
          <p:nvPr/>
        </p:nvSpPr>
        <p:spPr>
          <a:xfrm>
            <a:off x="7725303" y="8451831"/>
            <a:ext cx="8535668" cy="3670337"/>
          </a:xfrm>
          <a:custGeom>
            <a:avLst/>
            <a:gdLst/>
            <a:ahLst/>
            <a:cxnLst/>
            <a:rect l="l" t="t" r="r" b="b"/>
            <a:pathLst>
              <a:path w="8535668" h="3670337">
                <a:moveTo>
                  <a:pt x="0" y="0"/>
                </a:moveTo>
                <a:lnTo>
                  <a:pt x="8535669" y="0"/>
                </a:lnTo>
                <a:lnTo>
                  <a:pt x="8535669" y="3670338"/>
                </a:lnTo>
                <a:lnTo>
                  <a:pt x="0" y="3670338"/>
                </a:lnTo>
                <a:lnTo>
                  <a:pt x="0" y="0"/>
                </a:lnTo>
                <a:close/>
              </a:path>
            </a:pathLst>
          </a:custGeom>
          <a:blipFill>
            <a:blip r:embed="rId5"/>
            <a:stretch>
              <a:fillRect/>
            </a:stretch>
          </a:blipFill>
        </p:spPr>
      </p:sp>
      <p:sp>
        <p:nvSpPr>
          <p:cNvPr id="6" name="Freeform 6"/>
          <p:cNvSpPr/>
          <p:nvPr/>
        </p:nvSpPr>
        <p:spPr>
          <a:xfrm flipH="1">
            <a:off x="15141909" y="2283703"/>
            <a:ext cx="4234782" cy="1048108"/>
          </a:xfrm>
          <a:custGeom>
            <a:avLst/>
            <a:gdLst/>
            <a:ahLst/>
            <a:cxnLst/>
            <a:rect l="l" t="t" r="r" b="b"/>
            <a:pathLst>
              <a:path w="4234782" h="1048108">
                <a:moveTo>
                  <a:pt x="4234782" y="0"/>
                </a:moveTo>
                <a:lnTo>
                  <a:pt x="0" y="0"/>
                </a:lnTo>
                <a:lnTo>
                  <a:pt x="0" y="1048109"/>
                </a:lnTo>
                <a:lnTo>
                  <a:pt x="4234782" y="1048109"/>
                </a:lnTo>
                <a:lnTo>
                  <a:pt x="4234782" y="0"/>
                </a:lnTo>
                <a:close/>
              </a:path>
            </a:pathLst>
          </a:custGeom>
          <a:blipFill>
            <a:blip r:embed="rId6">
              <a:alphaModFix amt="65999"/>
            </a:blip>
            <a:stretch>
              <a:fillRect/>
            </a:stretch>
          </a:blipFill>
        </p:spPr>
      </p:sp>
      <p:sp>
        <p:nvSpPr>
          <p:cNvPr id="7" name="Freeform 7"/>
          <p:cNvSpPr/>
          <p:nvPr/>
        </p:nvSpPr>
        <p:spPr>
          <a:xfrm rot="-954269" flipH="1">
            <a:off x="15455797" y="957651"/>
            <a:ext cx="709764" cy="795494"/>
          </a:xfrm>
          <a:custGeom>
            <a:avLst/>
            <a:gdLst/>
            <a:ahLst/>
            <a:cxnLst/>
            <a:rect l="l" t="t" r="r" b="b"/>
            <a:pathLst>
              <a:path w="709764" h="795494">
                <a:moveTo>
                  <a:pt x="709763" y="0"/>
                </a:moveTo>
                <a:lnTo>
                  <a:pt x="0" y="0"/>
                </a:lnTo>
                <a:lnTo>
                  <a:pt x="0" y="795494"/>
                </a:lnTo>
                <a:lnTo>
                  <a:pt x="709763" y="795494"/>
                </a:lnTo>
                <a:lnTo>
                  <a:pt x="709763" y="0"/>
                </a:lnTo>
                <a:close/>
              </a:path>
            </a:pathLst>
          </a:custGeom>
          <a:blipFill>
            <a:blip r:embed="rId7"/>
            <a:stretch>
              <a:fillRect/>
            </a:stretch>
          </a:blipFill>
        </p:spPr>
      </p:sp>
      <p:sp>
        <p:nvSpPr>
          <p:cNvPr id="8" name="Freeform 8"/>
          <p:cNvSpPr/>
          <p:nvPr/>
        </p:nvSpPr>
        <p:spPr>
          <a:xfrm>
            <a:off x="-3942460" y="9325781"/>
            <a:ext cx="9320909" cy="1922437"/>
          </a:xfrm>
          <a:custGeom>
            <a:avLst/>
            <a:gdLst/>
            <a:ahLst/>
            <a:cxnLst/>
            <a:rect l="l" t="t" r="r" b="b"/>
            <a:pathLst>
              <a:path w="9320909" h="1922437">
                <a:moveTo>
                  <a:pt x="0" y="0"/>
                </a:moveTo>
                <a:lnTo>
                  <a:pt x="9320909" y="0"/>
                </a:lnTo>
                <a:lnTo>
                  <a:pt x="9320909" y="1922438"/>
                </a:lnTo>
                <a:lnTo>
                  <a:pt x="0" y="1922438"/>
                </a:lnTo>
                <a:lnTo>
                  <a:pt x="0" y="0"/>
                </a:lnTo>
                <a:close/>
              </a:path>
            </a:pathLst>
          </a:custGeom>
          <a:blipFill>
            <a:blip r:embed="rId8">
              <a:alphaModFix amt="65999"/>
            </a:blip>
            <a:stretch>
              <a:fillRect/>
            </a:stretch>
          </a:blipFill>
        </p:spPr>
      </p:sp>
      <p:sp>
        <p:nvSpPr>
          <p:cNvPr id="9" name="Freeform 9"/>
          <p:cNvSpPr/>
          <p:nvPr/>
        </p:nvSpPr>
        <p:spPr>
          <a:xfrm rot="1235809" flipH="1">
            <a:off x="16069311" y="6675688"/>
            <a:ext cx="1565759" cy="1754882"/>
          </a:xfrm>
          <a:custGeom>
            <a:avLst/>
            <a:gdLst/>
            <a:ahLst/>
            <a:cxnLst/>
            <a:rect l="l" t="t" r="r" b="b"/>
            <a:pathLst>
              <a:path w="1565759" h="1754882">
                <a:moveTo>
                  <a:pt x="1565759" y="0"/>
                </a:moveTo>
                <a:lnTo>
                  <a:pt x="0" y="0"/>
                </a:lnTo>
                <a:lnTo>
                  <a:pt x="0" y="1754881"/>
                </a:lnTo>
                <a:lnTo>
                  <a:pt x="1565759" y="1754881"/>
                </a:lnTo>
                <a:lnTo>
                  <a:pt x="1565759" y="0"/>
                </a:lnTo>
                <a:close/>
              </a:path>
            </a:pathLst>
          </a:custGeom>
          <a:blipFill>
            <a:blip r:embed="rId7"/>
            <a:stretch>
              <a:fillRect/>
            </a:stretch>
          </a:blipFill>
        </p:spPr>
      </p:sp>
      <p:sp>
        <p:nvSpPr>
          <p:cNvPr id="10" name="Freeform 10"/>
          <p:cNvSpPr/>
          <p:nvPr/>
        </p:nvSpPr>
        <p:spPr>
          <a:xfrm>
            <a:off x="13627546" y="9258300"/>
            <a:ext cx="9320909" cy="1922437"/>
          </a:xfrm>
          <a:custGeom>
            <a:avLst/>
            <a:gdLst/>
            <a:ahLst/>
            <a:cxnLst/>
            <a:rect l="l" t="t" r="r" b="b"/>
            <a:pathLst>
              <a:path w="9320909" h="1922437">
                <a:moveTo>
                  <a:pt x="0" y="0"/>
                </a:moveTo>
                <a:lnTo>
                  <a:pt x="9320908" y="0"/>
                </a:lnTo>
                <a:lnTo>
                  <a:pt x="9320908" y="1922437"/>
                </a:lnTo>
                <a:lnTo>
                  <a:pt x="0" y="1922437"/>
                </a:lnTo>
                <a:lnTo>
                  <a:pt x="0" y="0"/>
                </a:lnTo>
                <a:close/>
              </a:path>
            </a:pathLst>
          </a:custGeom>
          <a:blipFill>
            <a:blip r:embed="rId8">
              <a:alphaModFix amt="65999"/>
            </a:blip>
            <a:stretch>
              <a:fillRect/>
            </a:stretch>
          </a:blipFill>
        </p:spPr>
      </p:sp>
      <p:sp>
        <p:nvSpPr>
          <p:cNvPr id="11" name="Freeform 11"/>
          <p:cNvSpPr/>
          <p:nvPr/>
        </p:nvSpPr>
        <p:spPr>
          <a:xfrm flipH="1">
            <a:off x="-1645430" y="2731904"/>
            <a:ext cx="4234782" cy="1048108"/>
          </a:xfrm>
          <a:custGeom>
            <a:avLst/>
            <a:gdLst/>
            <a:ahLst/>
            <a:cxnLst/>
            <a:rect l="l" t="t" r="r" b="b"/>
            <a:pathLst>
              <a:path w="4234782" h="1048108">
                <a:moveTo>
                  <a:pt x="4234782" y="0"/>
                </a:moveTo>
                <a:lnTo>
                  <a:pt x="0" y="0"/>
                </a:lnTo>
                <a:lnTo>
                  <a:pt x="0" y="1048108"/>
                </a:lnTo>
                <a:lnTo>
                  <a:pt x="4234782" y="1048108"/>
                </a:lnTo>
                <a:lnTo>
                  <a:pt x="4234782" y="0"/>
                </a:lnTo>
                <a:close/>
              </a:path>
            </a:pathLst>
          </a:custGeom>
          <a:blipFill>
            <a:blip r:embed="rId6">
              <a:alphaModFix amt="65999"/>
            </a:blip>
            <a:stretch>
              <a:fillRect/>
            </a:stretch>
          </a:blipFill>
        </p:spPr>
      </p:sp>
      <p:sp>
        <p:nvSpPr>
          <p:cNvPr id="12" name="Freeform 12"/>
          <p:cNvSpPr/>
          <p:nvPr/>
        </p:nvSpPr>
        <p:spPr>
          <a:xfrm rot="-1678844" flipH="1">
            <a:off x="227433" y="109453"/>
            <a:ext cx="5291522" cy="3411182"/>
          </a:xfrm>
          <a:custGeom>
            <a:avLst/>
            <a:gdLst/>
            <a:ahLst/>
            <a:cxnLst/>
            <a:rect l="l" t="t" r="r" b="b"/>
            <a:pathLst>
              <a:path w="5291522" h="3411182">
                <a:moveTo>
                  <a:pt x="5291522" y="0"/>
                </a:moveTo>
                <a:lnTo>
                  <a:pt x="0" y="0"/>
                </a:lnTo>
                <a:lnTo>
                  <a:pt x="0" y="3411182"/>
                </a:lnTo>
                <a:lnTo>
                  <a:pt x="5291522" y="3411182"/>
                </a:lnTo>
                <a:lnTo>
                  <a:pt x="5291522" y="0"/>
                </a:lnTo>
                <a:close/>
              </a:path>
            </a:pathLst>
          </a:custGeom>
          <a:blipFill>
            <a:blip r:embed="rId5"/>
            <a:stretch>
              <a:fillRect l="-49918"/>
            </a:stretch>
          </a:blipFill>
        </p:spPr>
      </p:sp>
      <p:sp>
        <p:nvSpPr>
          <p:cNvPr id="13" name="TextBox 13"/>
          <p:cNvSpPr txBox="1"/>
          <p:nvPr/>
        </p:nvSpPr>
        <p:spPr>
          <a:xfrm>
            <a:off x="3102976" y="2498278"/>
            <a:ext cx="12038934" cy="687716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marL="699809" lvl="1" indent="-349905" algn="l">
              <a:lnSpc>
                <a:spcPts val="4537"/>
              </a:lnSpc>
              <a:buFont typeface="Arial"/>
              <a:buChar char="•"/>
            </a:pPr>
            <a:r>
              <a:rPr lang="en-US" sz="3241" dirty="0">
                <a:solidFill>
                  <a:srgbClr val="FFFFFF"/>
                </a:solidFill>
                <a:effectLst>
                  <a:glow rad="203200">
                    <a:schemeClr val="accent6">
                      <a:alpha val="10000"/>
                    </a:schemeClr>
                  </a:glow>
                  <a:outerShdw blurRad="50800" dist="38100" dir="5400000" algn="t" rotWithShape="0">
                    <a:prstClr val="black">
                      <a:alpha val="0"/>
                    </a:prstClr>
                  </a:outerShdw>
                </a:effectLst>
                <a:latin typeface="Libre Baskerville"/>
                <a:ea typeface="Libre Baskerville"/>
                <a:cs typeface="Libre Baskerville"/>
                <a:sym typeface="Libre Baskerville"/>
              </a:rPr>
              <a:t>To promote the spirit of community welfare and empathy during the holy month of Ramadan.</a:t>
            </a:r>
          </a:p>
          <a:p>
            <a:pPr algn="l">
              <a:lnSpc>
                <a:spcPts val="4537"/>
              </a:lnSpc>
            </a:pPr>
            <a:endParaRPr lang="en-US" sz="3241" dirty="0">
              <a:solidFill>
                <a:srgbClr val="FFFFFF"/>
              </a:solidFill>
              <a:effectLst>
                <a:glow rad="203200">
                  <a:schemeClr val="accent6">
                    <a:alpha val="10000"/>
                  </a:schemeClr>
                </a:glow>
                <a:outerShdw blurRad="50800" dist="38100" dir="5400000" algn="t" rotWithShape="0">
                  <a:prstClr val="black">
                    <a:alpha val="0"/>
                  </a:prstClr>
                </a:outerShdw>
              </a:effectLst>
              <a:latin typeface="Libre Baskerville"/>
              <a:ea typeface="Libre Baskerville"/>
              <a:cs typeface="Libre Baskerville"/>
              <a:sym typeface="Libre Baskerville"/>
            </a:endParaRPr>
          </a:p>
          <a:p>
            <a:pPr marL="699809" lvl="1" indent="-349905" algn="l">
              <a:lnSpc>
                <a:spcPts val="4537"/>
              </a:lnSpc>
              <a:buFont typeface="Arial"/>
              <a:buChar char="•"/>
            </a:pPr>
            <a:r>
              <a:rPr lang="en-US" sz="3241" dirty="0">
                <a:solidFill>
                  <a:srgbClr val="FFFFFF"/>
                </a:solidFill>
                <a:effectLst>
                  <a:glow rad="203200">
                    <a:schemeClr val="accent6">
                      <a:alpha val="10000"/>
                    </a:schemeClr>
                  </a:glow>
                  <a:outerShdw blurRad="50800" dist="38100" dir="5400000" algn="t" rotWithShape="0">
                    <a:prstClr val="black">
                      <a:alpha val="0"/>
                    </a:prstClr>
                  </a:outerShdw>
                </a:effectLst>
                <a:latin typeface="Libre Baskerville"/>
                <a:ea typeface="Libre Baskerville"/>
                <a:cs typeface="Libre Baskerville"/>
                <a:sym typeface="Libre Baskerville"/>
              </a:rPr>
              <a:t>To provide Iftar to the underprivileged and fasting individuals in Multan.</a:t>
            </a:r>
          </a:p>
          <a:p>
            <a:pPr algn="l">
              <a:lnSpc>
                <a:spcPts val="4537"/>
              </a:lnSpc>
            </a:pPr>
            <a:endParaRPr lang="en-US" sz="3241" dirty="0">
              <a:solidFill>
                <a:srgbClr val="FFFFFF"/>
              </a:solidFill>
              <a:effectLst>
                <a:glow rad="203200">
                  <a:schemeClr val="accent6">
                    <a:alpha val="10000"/>
                  </a:schemeClr>
                </a:glow>
                <a:outerShdw blurRad="50800" dist="38100" dir="5400000" algn="t" rotWithShape="0">
                  <a:prstClr val="black">
                    <a:alpha val="0"/>
                  </a:prstClr>
                </a:outerShdw>
              </a:effectLst>
              <a:latin typeface="Libre Baskerville"/>
              <a:ea typeface="Libre Baskerville"/>
              <a:cs typeface="Libre Baskerville"/>
              <a:sym typeface="Libre Baskerville"/>
            </a:endParaRPr>
          </a:p>
          <a:p>
            <a:pPr marL="699809" lvl="1" indent="-349905" algn="l">
              <a:lnSpc>
                <a:spcPts val="4537"/>
              </a:lnSpc>
              <a:buFont typeface="Arial"/>
              <a:buChar char="•"/>
            </a:pPr>
            <a:r>
              <a:rPr lang="en-US" sz="3241" dirty="0">
                <a:solidFill>
                  <a:srgbClr val="FFFFFF"/>
                </a:solidFill>
                <a:effectLst>
                  <a:glow rad="203200">
                    <a:schemeClr val="accent6">
                      <a:alpha val="10000"/>
                    </a:schemeClr>
                  </a:glow>
                  <a:outerShdw blurRad="50800" dist="38100" dir="5400000" algn="t" rotWithShape="0">
                    <a:prstClr val="black">
                      <a:alpha val="0"/>
                    </a:prstClr>
                  </a:outerShdw>
                </a:effectLst>
                <a:latin typeface="Libre Baskerville"/>
                <a:ea typeface="Libre Baskerville"/>
                <a:cs typeface="Libre Baskerville"/>
                <a:sym typeface="Libre Baskerville"/>
              </a:rPr>
              <a:t> To involve students in meaningful social responsibility initiatives.</a:t>
            </a:r>
          </a:p>
          <a:p>
            <a:pPr algn="l">
              <a:lnSpc>
                <a:spcPts val="4537"/>
              </a:lnSpc>
            </a:pPr>
            <a:endParaRPr lang="en-US" sz="3241" dirty="0">
              <a:solidFill>
                <a:srgbClr val="FFFFFF"/>
              </a:solidFill>
              <a:effectLst>
                <a:glow rad="203200">
                  <a:schemeClr val="accent6">
                    <a:alpha val="10000"/>
                  </a:schemeClr>
                </a:glow>
                <a:outerShdw blurRad="50800" dist="38100" dir="5400000" algn="t" rotWithShape="0">
                  <a:prstClr val="black">
                    <a:alpha val="0"/>
                  </a:prstClr>
                </a:outerShdw>
              </a:effectLst>
              <a:latin typeface="Libre Baskerville"/>
              <a:ea typeface="Libre Baskerville"/>
              <a:cs typeface="Libre Baskerville"/>
              <a:sym typeface="Libre Baskerville"/>
            </a:endParaRPr>
          </a:p>
          <a:p>
            <a:pPr marL="699809" lvl="1" indent="-349905" algn="l">
              <a:lnSpc>
                <a:spcPts val="4537"/>
              </a:lnSpc>
              <a:buFont typeface="Arial"/>
              <a:buChar char="•"/>
            </a:pPr>
            <a:r>
              <a:rPr lang="en-US" sz="3241" dirty="0">
                <a:solidFill>
                  <a:srgbClr val="FFFFFF"/>
                </a:solidFill>
                <a:effectLst>
                  <a:glow rad="203200">
                    <a:schemeClr val="accent6">
                      <a:alpha val="10000"/>
                    </a:schemeClr>
                  </a:glow>
                  <a:outerShdw blurRad="50800" dist="38100" dir="5400000" algn="t" rotWithShape="0">
                    <a:prstClr val="black">
                      <a:alpha val="0"/>
                    </a:prstClr>
                  </a:outerShdw>
                </a:effectLst>
                <a:latin typeface="Libre Baskerville"/>
                <a:ea typeface="Libre Baskerville"/>
                <a:cs typeface="Libre Baskerville"/>
                <a:sym typeface="Libre Baskerville"/>
              </a:rPr>
              <a:t>To collaborate with multiple societies to ensure maximum impact.</a:t>
            </a:r>
          </a:p>
          <a:p>
            <a:pPr algn="l">
              <a:lnSpc>
                <a:spcPts val="4537"/>
              </a:lnSpc>
            </a:pPr>
            <a:endParaRPr lang="en-US" sz="3241" dirty="0">
              <a:solidFill>
                <a:srgbClr val="FFFFFF"/>
              </a:solidFill>
              <a:effectLst>
                <a:glow rad="203200">
                  <a:schemeClr val="accent6">
                    <a:alpha val="10000"/>
                  </a:schemeClr>
                </a:glow>
                <a:outerShdw blurRad="50800" dist="38100" dir="5400000" algn="t" rotWithShape="0">
                  <a:prstClr val="black">
                    <a:alpha val="0"/>
                  </a:prstClr>
                </a:outerShdw>
              </a:effectLst>
              <a:latin typeface="Libre Baskerville"/>
              <a:ea typeface="Libre Baskerville"/>
              <a:cs typeface="Libre Baskerville"/>
              <a:sym typeface="Libre Baskerville"/>
            </a:endParaRPr>
          </a:p>
        </p:txBody>
      </p:sp>
      <p:sp>
        <p:nvSpPr>
          <p:cNvPr id="14" name="TextBox 14"/>
          <p:cNvSpPr txBox="1"/>
          <p:nvPr/>
        </p:nvSpPr>
        <p:spPr>
          <a:xfrm>
            <a:off x="2645796" y="615580"/>
            <a:ext cx="12996408" cy="1292983"/>
          </a:xfrm>
          <a:prstGeom prst="rect">
            <a:avLst/>
          </a:prstGeom>
        </p:spPr>
        <p:txBody>
          <a:bodyPr lIns="0" tIns="0" rIns="0" bIns="0" rtlCol="0" anchor="t">
            <a:spAutoFit/>
          </a:bodyPr>
          <a:lstStyle/>
          <a:p>
            <a:pPr algn="ctr">
              <a:lnSpc>
                <a:spcPts val="10845"/>
              </a:lnSpc>
            </a:pPr>
            <a:r>
              <a:rPr lang="en-US" sz="7200" dirty="0">
                <a:solidFill>
                  <a:srgbClr val="807131"/>
                </a:solidFill>
                <a:effectLst>
                  <a:glow rad="1600200">
                    <a:schemeClr val="tx1">
                      <a:alpha val="17000"/>
                    </a:schemeClr>
                  </a:glow>
                </a:effectLst>
                <a:latin typeface="+mj-lt"/>
                <a:ea typeface="Gagalin"/>
                <a:cs typeface="Gagalin"/>
                <a:sym typeface="Gagalin"/>
              </a:rPr>
              <a:t>“🌟Project Objective🌟”</a:t>
            </a:r>
          </a:p>
        </p:txBody>
      </p:sp>
      <p:sp>
        <p:nvSpPr>
          <p:cNvPr id="15" name="TextBox 14">
            <a:extLst>
              <a:ext uri="{FF2B5EF4-FFF2-40B4-BE49-F238E27FC236}">
                <a16:creationId xmlns:a16="http://schemas.microsoft.com/office/drawing/2014/main" id="{236B065D-ACE5-3987-8A8A-47C4096DCFB6}"/>
              </a:ext>
            </a:extLst>
          </p:cNvPr>
          <p:cNvSpPr txBox="1"/>
          <p:nvPr/>
        </p:nvSpPr>
        <p:spPr>
          <a:xfrm>
            <a:off x="2645796" y="602108"/>
            <a:ext cx="12996408" cy="1292983"/>
          </a:xfrm>
          <a:prstGeom prst="rect">
            <a:avLst/>
          </a:prstGeom>
        </p:spPr>
        <p:txBody>
          <a:bodyPr lIns="0" tIns="0" rIns="0" bIns="0" rtlCol="0" anchor="t">
            <a:spAutoFit/>
          </a:bodyPr>
          <a:lstStyle/>
          <a:p>
            <a:pPr algn="ctr">
              <a:lnSpc>
                <a:spcPts val="10845"/>
              </a:lnSpc>
            </a:pPr>
            <a:r>
              <a:rPr lang="en-US" sz="7200" dirty="0">
                <a:solidFill>
                  <a:srgbClr val="FFC000"/>
                </a:solidFill>
                <a:effectLst>
                  <a:glow rad="279400">
                    <a:schemeClr val="bg2">
                      <a:lumMod val="10000"/>
                      <a:alpha val="47000"/>
                    </a:schemeClr>
                  </a:glow>
                  <a:outerShdw blurRad="50800" dist="50800" dir="5400000" algn="ctr" rotWithShape="0">
                    <a:schemeClr val="tx1"/>
                  </a:outerShdw>
                </a:effectLst>
                <a:latin typeface="+mj-lt"/>
                <a:ea typeface="Gagalin"/>
                <a:cs typeface="Gagalin"/>
                <a:sym typeface="Gagalin"/>
              </a:rPr>
              <a:t>“🌟Project Objective🌟”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rot="220390">
            <a:off x="-32241" y="6930397"/>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2"/>
            <a:stretch>
              <a:fillRect/>
            </a:stretch>
          </a:blipFill>
        </p:spPr>
      </p:sp>
      <p:sp>
        <p:nvSpPr>
          <p:cNvPr id="3" name="Freeform 3"/>
          <p:cNvSpPr/>
          <p:nvPr/>
        </p:nvSpPr>
        <p:spPr>
          <a:xfrm rot="-434340">
            <a:off x="-6914185" y="7226192"/>
            <a:ext cx="9292777" cy="6121617"/>
          </a:xfrm>
          <a:custGeom>
            <a:avLst/>
            <a:gdLst/>
            <a:ahLst/>
            <a:cxnLst/>
            <a:rect l="l" t="t" r="r" b="b"/>
            <a:pathLst>
              <a:path w="9292777" h="6121617">
                <a:moveTo>
                  <a:pt x="0" y="0"/>
                </a:moveTo>
                <a:lnTo>
                  <a:pt x="9292777" y="0"/>
                </a:lnTo>
                <a:lnTo>
                  <a:pt x="9292777" y="6121616"/>
                </a:lnTo>
                <a:lnTo>
                  <a:pt x="0" y="6121616"/>
                </a:lnTo>
                <a:lnTo>
                  <a:pt x="0" y="0"/>
                </a:lnTo>
                <a:close/>
              </a:path>
            </a:pathLst>
          </a:custGeom>
          <a:blipFill>
            <a:blip r:embed="rId3"/>
            <a:stretch>
              <a:fillRect/>
            </a:stretch>
          </a:blipFill>
        </p:spPr>
      </p:sp>
      <p:sp>
        <p:nvSpPr>
          <p:cNvPr id="4" name="Freeform 4"/>
          <p:cNvSpPr/>
          <p:nvPr/>
        </p:nvSpPr>
        <p:spPr>
          <a:xfrm>
            <a:off x="14853994" y="4416546"/>
            <a:ext cx="4337366" cy="6185193"/>
          </a:xfrm>
          <a:custGeom>
            <a:avLst/>
            <a:gdLst/>
            <a:ahLst/>
            <a:cxnLst/>
            <a:rect l="l" t="t" r="r" b="b"/>
            <a:pathLst>
              <a:path w="4337366" h="6185193">
                <a:moveTo>
                  <a:pt x="0" y="0"/>
                </a:moveTo>
                <a:lnTo>
                  <a:pt x="4337366" y="0"/>
                </a:lnTo>
                <a:lnTo>
                  <a:pt x="4337366" y="6185192"/>
                </a:lnTo>
                <a:lnTo>
                  <a:pt x="0" y="6185192"/>
                </a:lnTo>
                <a:lnTo>
                  <a:pt x="0" y="0"/>
                </a:lnTo>
                <a:close/>
              </a:path>
            </a:pathLst>
          </a:custGeom>
          <a:blipFill>
            <a:blip r:embed="rId4"/>
            <a:stretch>
              <a:fillRect/>
            </a:stretch>
          </a:blipFill>
        </p:spPr>
      </p:sp>
      <p:sp>
        <p:nvSpPr>
          <p:cNvPr id="5" name="Freeform 5"/>
          <p:cNvSpPr/>
          <p:nvPr/>
        </p:nvSpPr>
        <p:spPr>
          <a:xfrm>
            <a:off x="-3419466" y="2033407"/>
            <a:ext cx="5743023" cy="6000546"/>
          </a:xfrm>
          <a:custGeom>
            <a:avLst/>
            <a:gdLst/>
            <a:ahLst/>
            <a:cxnLst/>
            <a:rect l="l" t="t" r="r" b="b"/>
            <a:pathLst>
              <a:path w="5743023" h="6000546">
                <a:moveTo>
                  <a:pt x="0" y="0"/>
                </a:moveTo>
                <a:lnTo>
                  <a:pt x="5743023" y="0"/>
                </a:lnTo>
                <a:lnTo>
                  <a:pt x="5743023" y="6000547"/>
                </a:lnTo>
                <a:lnTo>
                  <a:pt x="0" y="6000547"/>
                </a:lnTo>
                <a:lnTo>
                  <a:pt x="0" y="0"/>
                </a:lnTo>
                <a:close/>
              </a:path>
            </a:pathLst>
          </a:custGeom>
          <a:blipFill>
            <a:blip r:embed="rId5"/>
            <a:stretch>
              <a:fillRect/>
            </a:stretch>
          </a:blipFill>
        </p:spPr>
      </p:sp>
      <p:sp>
        <p:nvSpPr>
          <p:cNvPr id="6" name="Freeform 6"/>
          <p:cNvSpPr/>
          <p:nvPr/>
        </p:nvSpPr>
        <p:spPr>
          <a:xfrm rot="10641454">
            <a:off x="7990536" y="-4567447"/>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6"/>
            <a:stretch>
              <a:fillRect/>
            </a:stretch>
          </a:blipFill>
        </p:spPr>
      </p:sp>
      <p:sp>
        <p:nvSpPr>
          <p:cNvPr id="7" name="Freeform 7"/>
          <p:cNvSpPr/>
          <p:nvPr/>
        </p:nvSpPr>
        <p:spPr>
          <a:xfrm rot="-2189206">
            <a:off x="-381862" y="-2127286"/>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7"/>
            <a:stretch>
              <a:fillRect/>
            </a:stretch>
          </a:blipFill>
        </p:spPr>
      </p:sp>
      <p:sp>
        <p:nvSpPr>
          <p:cNvPr id="8" name="Freeform 8"/>
          <p:cNvSpPr/>
          <p:nvPr/>
        </p:nvSpPr>
        <p:spPr>
          <a:xfrm>
            <a:off x="14007587" y="-1082818"/>
            <a:ext cx="3251713" cy="3116225"/>
          </a:xfrm>
          <a:custGeom>
            <a:avLst/>
            <a:gdLst/>
            <a:ahLst/>
            <a:cxnLst/>
            <a:rect l="l" t="t" r="r" b="b"/>
            <a:pathLst>
              <a:path w="3251713" h="3116225">
                <a:moveTo>
                  <a:pt x="0" y="0"/>
                </a:moveTo>
                <a:lnTo>
                  <a:pt x="3251713" y="0"/>
                </a:lnTo>
                <a:lnTo>
                  <a:pt x="3251713" y="3116225"/>
                </a:lnTo>
                <a:lnTo>
                  <a:pt x="0" y="3116225"/>
                </a:lnTo>
                <a:lnTo>
                  <a:pt x="0" y="0"/>
                </a:lnTo>
                <a:close/>
              </a:path>
            </a:pathLst>
          </a:custGeom>
          <a:blipFill>
            <a:blip r:embed="rId8"/>
            <a:stretch>
              <a:fillRect/>
            </a:stretch>
          </a:blipFill>
        </p:spPr>
      </p:sp>
      <p:sp>
        <p:nvSpPr>
          <p:cNvPr id="9" name="Freeform 9"/>
          <p:cNvSpPr/>
          <p:nvPr/>
        </p:nvSpPr>
        <p:spPr>
          <a:xfrm flipH="1">
            <a:off x="13238137" y="8889374"/>
            <a:ext cx="6212099" cy="3996450"/>
          </a:xfrm>
          <a:custGeom>
            <a:avLst/>
            <a:gdLst/>
            <a:ahLst/>
            <a:cxnLst/>
            <a:rect l="l" t="t" r="r" b="b"/>
            <a:pathLst>
              <a:path w="6212099" h="3996450">
                <a:moveTo>
                  <a:pt x="6212099" y="0"/>
                </a:moveTo>
                <a:lnTo>
                  <a:pt x="0" y="0"/>
                </a:lnTo>
                <a:lnTo>
                  <a:pt x="0" y="3996450"/>
                </a:lnTo>
                <a:lnTo>
                  <a:pt x="6212099" y="3996450"/>
                </a:lnTo>
                <a:lnTo>
                  <a:pt x="6212099" y="0"/>
                </a:lnTo>
                <a:close/>
              </a:path>
            </a:pathLst>
          </a:custGeom>
          <a:blipFill>
            <a:blip r:embed="rId9"/>
            <a:stretch>
              <a:fillRect/>
            </a:stretch>
          </a:blipFill>
        </p:spPr>
      </p:sp>
      <p:sp>
        <p:nvSpPr>
          <p:cNvPr id="10" name="TextBox 10"/>
          <p:cNvSpPr txBox="1"/>
          <p:nvPr/>
        </p:nvSpPr>
        <p:spPr>
          <a:xfrm>
            <a:off x="1934002" y="2498278"/>
            <a:ext cx="14376881" cy="457955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t">
            <a:spAutoFit/>
          </a:bodyPr>
          <a:lstStyle/>
          <a:p>
            <a:pPr algn="l">
              <a:lnSpc>
                <a:spcPts val="4537"/>
              </a:lnSpc>
            </a:pPr>
            <a:r>
              <a:rPr lang="en-US" sz="3241" dirty="0">
                <a:solidFill>
                  <a:srgbClr val="FFFFFF"/>
                </a:solidFill>
                <a:effectLst>
                  <a:glow rad="215900">
                    <a:schemeClr val="bg2">
                      <a:lumMod val="10000"/>
                      <a:alpha val="62000"/>
                    </a:schemeClr>
                  </a:glow>
                </a:effectLst>
                <a:latin typeface="Libre Baskerville"/>
                <a:ea typeface="Libre Baskerville"/>
                <a:cs typeface="Libre Baskerville"/>
                <a:sym typeface="Libre Baskerville"/>
              </a:rPr>
              <a:t>Weeks before Ramadan, we started planning with RSWS and RAS Society. Key steps included:</a:t>
            </a:r>
          </a:p>
          <a:p>
            <a:pPr marL="699809" lvl="1" indent="-349905" algn="l">
              <a:lnSpc>
                <a:spcPts val="4537"/>
              </a:lnSpc>
              <a:buFont typeface="Arial"/>
              <a:buChar char="•"/>
            </a:pPr>
            <a:r>
              <a:rPr lang="en-US" sz="3241" dirty="0">
                <a:solidFill>
                  <a:srgbClr val="FFFFFF"/>
                </a:solidFill>
                <a:effectLst>
                  <a:glow rad="215900">
                    <a:schemeClr val="bg2">
                      <a:lumMod val="10000"/>
                      <a:alpha val="62000"/>
                    </a:schemeClr>
                  </a:glow>
                </a:effectLst>
                <a:latin typeface="Libre Baskerville"/>
                <a:ea typeface="Libre Baskerville"/>
                <a:cs typeface="Libre Baskerville"/>
                <a:sym typeface="Libre Baskerville"/>
              </a:rPr>
              <a:t>Selecting locations across Multan.</a:t>
            </a:r>
          </a:p>
          <a:p>
            <a:pPr marL="699809" lvl="1" indent="-349905" algn="l">
              <a:lnSpc>
                <a:spcPts val="4537"/>
              </a:lnSpc>
              <a:buFont typeface="Arial"/>
              <a:buChar char="•"/>
            </a:pPr>
            <a:r>
              <a:rPr lang="en-US" sz="3241" dirty="0">
                <a:solidFill>
                  <a:srgbClr val="FFFFFF"/>
                </a:solidFill>
                <a:effectLst>
                  <a:glow rad="215900">
                    <a:schemeClr val="bg2">
                      <a:lumMod val="10000"/>
                      <a:alpha val="62000"/>
                    </a:schemeClr>
                  </a:glow>
                </a:effectLst>
                <a:latin typeface="Libre Baskerville"/>
                <a:ea typeface="Libre Baskerville"/>
                <a:cs typeface="Libre Baskerville"/>
                <a:sym typeface="Libre Baskerville"/>
              </a:rPr>
              <a:t>Budget planning and fundraising.</a:t>
            </a:r>
          </a:p>
          <a:p>
            <a:pPr marL="699809" lvl="1" indent="-349905" algn="l">
              <a:lnSpc>
                <a:spcPts val="4537"/>
              </a:lnSpc>
              <a:buFont typeface="Arial"/>
              <a:buChar char="•"/>
            </a:pPr>
            <a:r>
              <a:rPr lang="en-US" sz="3241" dirty="0">
                <a:solidFill>
                  <a:srgbClr val="FFFFFF"/>
                </a:solidFill>
                <a:effectLst>
                  <a:glow rad="215900">
                    <a:schemeClr val="bg2">
                      <a:lumMod val="10000"/>
                      <a:alpha val="62000"/>
                    </a:schemeClr>
                  </a:glow>
                </a:effectLst>
                <a:latin typeface="Libre Baskerville"/>
                <a:ea typeface="Libre Baskerville"/>
                <a:cs typeface="Libre Baskerville"/>
                <a:sym typeface="Libre Baskerville"/>
              </a:rPr>
              <a:t>Volunteering teams formation.</a:t>
            </a:r>
          </a:p>
          <a:p>
            <a:pPr marL="699809" lvl="1" indent="-349905" algn="l">
              <a:lnSpc>
                <a:spcPts val="4537"/>
              </a:lnSpc>
              <a:buFont typeface="Arial"/>
              <a:buChar char="•"/>
            </a:pPr>
            <a:r>
              <a:rPr lang="en-US" sz="3241" dirty="0">
                <a:solidFill>
                  <a:srgbClr val="FFFFFF"/>
                </a:solidFill>
                <a:effectLst>
                  <a:glow rad="215900">
                    <a:schemeClr val="bg2">
                      <a:lumMod val="10000"/>
                      <a:alpha val="62000"/>
                    </a:schemeClr>
                  </a:glow>
                </a:effectLst>
                <a:latin typeface="Libre Baskerville"/>
                <a:ea typeface="Libre Baskerville"/>
                <a:cs typeface="Libre Baskerville"/>
                <a:sym typeface="Libre Baskerville"/>
              </a:rPr>
              <a:t>Procurement of Iftar items.</a:t>
            </a:r>
          </a:p>
          <a:p>
            <a:pPr marL="699809" lvl="1" indent="-349905" algn="l">
              <a:lnSpc>
                <a:spcPts val="4537"/>
              </a:lnSpc>
              <a:buFont typeface="Arial"/>
              <a:buChar char="•"/>
            </a:pPr>
            <a:r>
              <a:rPr lang="en-US" sz="3241" dirty="0">
                <a:solidFill>
                  <a:srgbClr val="FFFFFF"/>
                </a:solidFill>
                <a:effectLst>
                  <a:glow rad="215900">
                    <a:schemeClr val="bg2">
                      <a:lumMod val="10000"/>
                      <a:alpha val="62000"/>
                    </a:schemeClr>
                  </a:glow>
                </a:effectLst>
                <a:latin typeface="Libre Baskerville"/>
                <a:ea typeface="Libre Baskerville"/>
                <a:cs typeface="Libre Baskerville"/>
                <a:sym typeface="Libre Baskerville"/>
              </a:rPr>
              <a:t>Daily Coordination With Society Heads</a:t>
            </a:r>
          </a:p>
          <a:p>
            <a:pPr algn="l">
              <a:lnSpc>
                <a:spcPts val="4537"/>
              </a:lnSpc>
            </a:pPr>
            <a:endParaRPr lang="en-US" sz="3241" dirty="0">
              <a:solidFill>
                <a:srgbClr val="FFFFFF"/>
              </a:solidFill>
              <a:effectLst>
                <a:glow rad="215900">
                  <a:schemeClr val="bg2">
                    <a:lumMod val="10000"/>
                    <a:alpha val="62000"/>
                  </a:schemeClr>
                </a:glow>
              </a:effectLst>
              <a:latin typeface="Libre Baskerville"/>
              <a:ea typeface="Libre Baskerville"/>
              <a:cs typeface="Libre Baskerville"/>
              <a:sym typeface="Libre Baskerville"/>
            </a:endParaRPr>
          </a:p>
        </p:txBody>
      </p:sp>
      <p:sp>
        <p:nvSpPr>
          <p:cNvPr id="11" name="Freeform 11"/>
          <p:cNvSpPr/>
          <p:nvPr/>
        </p:nvSpPr>
        <p:spPr>
          <a:xfrm>
            <a:off x="2323557" y="6665104"/>
            <a:ext cx="6128555" cy="3554773"/>
          </a:xfrm>
          <a:custGeom>
            <a:avLst/>
            <a:gdLst/>
            <a:ahLst/>
            <a:cxnLst/>
            <a:rect l="l" t="t" r="r" b="b"/>
            <a:pathLst>
              <a:path w="6128555" h="3554773">
                <a:moveTo>
                  <a:pt x="0" y="0"/>
                </a:moveTo>
                <a:lnTo>
                  <a:pt x="6128555" y="0"/>
                </a:lnTo>
                <a:lnTo>
                  <a:pt x="6128555" y="3554772"/>
                </a:lnTo>
                <a:lnTo>
                  <a:pt x="0" y="3554772"/>
                </a:lnTo>
                <a:lnTo>
                  <a:pt x="0" y="0"/>
                </a:lnTo>
                <a:close/>
              </a:path>
            </a:pathLst>
          </a:custGeom>
          <a:blipFill>
            <a:blip r:embed="rId10"/>
            <a:stretch>
              <a:fillRect/>
            </a:stretch>
          </a:blipFill>
        </p:spPr>
      </p:sp>
      <p:sp>
        <p:nvSpPr>
          <p:cNvPr id="12" name="Freeform 12"/>
          <p:cNvSpPr/>
          <p:nvPr/>
        </p:nvSpPr>
        <p:spPr>
          <a:xfrm>
            <a:off x="11227790" y="4399333"/>
            <a:ext cx="6934554" cy="4043157"/>
          </a:xfrm>
          <a:custGeom>
            <a:avLst/>
            <a:gdLst/>
            <a:ahLst/>
            <a:cxnLst/>
            <a:rect l="l" t="t" r="r" b="b"/>
            <a:pathLst>
              <a:path w="6934554" h="4043157">
                <a:moveTo>
                  <a:pt x="0" y="0"/>
                </a:moveTo>
                <a:lnTo>
                  <a:pt x="6934554" y="0"/>
                </a:lnTo>
                <a:lnTo>
                  <a:pt x="6934554" y="4043157"/>
                </a:lnTo>
                <a:lnTo>
                  <a:pt x="0" y="4043157"/>
                </a:lnTo>
                <a:lnTo>
                  <a:pt x="0" y="0"/>
                </a:lnTo>
                <a:close/>
              </a:path>
            </a:pathLst>
          </a:custGeom>
          <a:blipFill>
            <a:blip r:embed="rId11"/>
            <a:stretch>
              <a:fillRect/>
            </a:stretch>
          </a:blipFill>
        </p:spPr>
      </p:sp>
      <p:sp>
        <p:nvSpPr>
          <p:cNvPr id="13" name="TextBox 13"/>
          <p:cNvSpPr txBox="1"/>
          <p:nvPr/>
        </p:nvSpPr>
        <p:spPr>
          <a:xfrm>
            <a:off x="1934002" y="706173"/>
            <a:ext cx="14376881" cy="1292983"/>
          </a:xfrm>
          <a:prstGeom prst="rect">
            <a:avLst/>
          </a:prstGeom>
        </p:spPr>
        <p:txBody>
          <a:bodyPr lIns="0" tIns="0" rIns="0" bIns="0" rtlCol="0" anchor="t">
            <a:spAutoFit/>
          </a:bodyPr>
          <a:lstStyle/>
          <a:p>
            <a:pPr algn="ctr">
              <a:lnSpc>
                <a:spcPts val="10845"/>
              </a:lnSpc>
            </a:pPr>
            <a:r>
              <a:rPr lang="en-US" sz="7746" dirty="0">
                <a:solidFill>
                  <a:srgbClr val="FFC000"/>
                </a:solidFill>
                <a:effectLst>
                  <a:glow rad="1612900">
                    <a:schemeClr val="tx1">
                      <a:alpha val="16000"/>
                    </a:schemeClr>
                  </a:glow>
                </a:effectLst>
                <a:latin typeface="+mj-lt"/>
                <a:ea typeface="Gagalin"/>
                <a:cs typeface="Gagalin"/>
                <a:sym typeface="Gagalin"/>
              </a:rPr>
              <a:t>“🌟</a:t>
            </a:r>
            <a:r>
              <a:rPr lang="en-US" sz="7200" dirty="0">
                <a:solidFill>
                  <a:srgbClr val="FFC000"/>
                </a:solidFill>
                <a:effectLst>
                  <a:glow rad="1612900">
                    <a:schemeClr val="tx1">
                      <a:alpha val="16000"/>
                    </a:schemeClr>
                  </a:glow>
                </a:effectLst>
                <a:latin typeface="+mj-lt"/>
                <a:ea typeface="Gagalin"/>
                <a:cs typeface="Gagalin"/>
                <a:sym typeface="Gagalin"/>
              </a:rPr>
              <a:t>Planning</a:t>
            </a:r>
            <a:r>
              <a:rPr lang="en-US" sz="7746" dirty="0">
                <a:solidFill>
                  <a:srgbClr val="FFC000"/>
                </a:solidFill>
                <a:effectLst>
                  <a:glow rad="1612900">
                    <a:schemeClr val="tx1">
                      <a:alpha val="16000"/>
                    </a:schemeClr>
                  </a:glow>
                </a:effectLst>
                <a:latin typeface="+mj-lt"/>
                <a:ea typeface="Gagalin"/>
                <a:cs typeface="Gagalin"/>
                <a:sym typeface="Gagalin"/>
              </a:rPr>
              <a:t> &amp; </a:t>
            </a:r>
            <a:r>
              <a:rPr lang="en-US" sz="7200" dirty="0">
                <a:solidFill>
                  <a:srgbClr val="FFC000"/>
                </a:solidFill>
                <a:effectLst>
                  <a:glow rad="1612900">
                    <a:schemeClr val="tx1">
                      <a:alpha val="16000"/>
                    </a:schemeClr>
                  </a:glow>
                </a:effectLst>
                <a:latin typeface="+mj-lt"/>
                <a:ea typeface="Gagalin"/>
                <a:cs typeface="Gagalin"/>
                <a:sym typeface="Gagalin"/>
              </a:rPr>
              <a:t>Preparation</a:t>
            </a:r>
            <a:r>
              <a:rPr lang="en-US" sz="7746" dirty="0">
                <a:solidFill>
                  <a:srgbClr val="FFC000"/>
                </a:solidFill>
                <a:effectLst>
                  <a:glow rad="1612900">
                    <a:schemeClr val="tx1">
                      <a:alpha val="16000"/>
                    </a:schemeClr>
                  </a:glow>
                </a:effectLst>
                <a:latin typeface="+mj-lt"/>
                <a:ea typeface="Gagalin"/>
                <a:cs typeface="Gagalin"/>
                <a:sym typeface="Gagalin"/>
              </a:rPr>
              <a:t>🌟”</a:t>
            </a:r>
          </a:p>
        </p:txBody>
      </p:sp>
      <p:sp>
        <p:nvSpPr>
          <p:cNvPr id="14" name="TextBox 13">
            <a:extLst>
              <a:ext uri="{FF2B5EF4-FFF2-40B4-BE49-F238E27FC236}">
                <a16:creationId xmlns:a16="http://schemas.microsoft.com/office/drawing/2014/main" id="{A5BF4681-7711-1A71-87D2-D01744B20A13}"/>
              </a:ext>
            </a:extLst>
          </p:cNvPr>
          <p:cNvSpPr txBox="1"/>
          <p:nvPr/>
        </p:nvSpPr>
        <p:spPr>
          <a:xfrm>
            <a:off x="1934001" y="706173"/>
            <a:ext cx="14376881" cy="1292983"/>
          </a:xfrm>
          <a:prstGeom prst="rect">
            <a:avLst/>
          </a:prstGeom>
        </p:spPr>
        <p:txBody>
          <a:bodyPr lIns="0" tIns="0" rIns="0" bIns="0" rtlCol="0" anchor="t">
            <a:spAutoFit/>
          </a:bodyPr>
          <a:lstStyle/>
          <a:p>
            <a:pPr algn="ctr">
              <a:lnSpc>
                <a:spcPts val="10845"/>
              </a:lnSpc>
            </a:pPr>
            <a:r>
              <a:rPr lang="en-US" sz="7746" dirty="0">
                <a:solidFill>
                  <a:srgbClr val="FFC000"/>
                </a:solidFill>
                <a:effectLst>
                  <a:glow rad="228600">
                    <a:schemeClr val="tx1">
                      <a:alpha val="60000"/>
                    </a:schemeClr>
                  </a:glow>
                  <a:outerShdw blurRad="50800" dist="50800" dir="5400000" algn="ctr" rotWithShape="0">
                    <a:schemeClr val="tx1"/>
                  </a:outerShdw>
                </a:effectLst>
                <a:latin typeface="+mj-lt"/>
                <a:ea typeface="Gagalin"/>
                <a:cs typeface="Gagalin"/>
                <a:sym typeface="Gagalin"/>
              </a:rPr>
              <a:t>“🌟</a:t>
            </a:r>
            <a:r>
              <a:rPr lang="en-US" sz="7200" dirty="0">
                <a:solidFill>
                  <a:srgbClr val="FFC000"/>
                </a:solidFill>
                <a:effectLst>
                  <a:glow rad="228600">
                    <a:schemeClr val="tx1">
                      <a:alpha val="60000"/>
                    </a:schemeClr>
                  </a:glow>
                  <a:outerShdw blurRad="50800" dist="50800" dir="5400000" algn="ctr" rotWithShape="0">
                    <a:schemeClr val="tx1"/>
                  </a:outerShdw>
                </a:effectLst>
                <a:latin typeface="+mj-lt"/>
                <a:ea typeface="Gagalin"/>
                <a:cs typeface="Gagalin"/>
                <a:sym typeface="Gagalin"/>
              </a:rPr>
              <a:t>Planning</a:t>
            </a:r>
            <a:r>
              <a:rPr lang="en-US" sz="7746" dirty="0">
                <a:solidFill>
                  <a:srgbClr val="FFC000"/>
                </a:solidFill>
                <a:effectLst>
                  <a:glow rad="228600">
                    <a:schemeClr val="tx1">
                      <a:alpha val="60000"/>
                    </a:schemeClr>
                  </a:glow>
                  <a:outerShdw blurRad="50800" dist="50800" dir="5400000" algn="ctr" rotWithShape="0">
                    <a:schemeClr val="tx1"/>
                  </a:outerShdw>
                </a:effectLst>
                <a:latin typeface="+mj-lt"/>
                <a:ea typeface="Gagalin"/>
                <a:cs typeface="Gagalin"/>
                <a:sym typeface="Gagalin"/>
              </a:rPr>
              <a:t> &amp; </a:t>
            </a:r>
            <a:r>
              <a:rPr lang="en-US" sz="7200" dirty="0">
                <a:solidFill>
                  <a:srgbClr val="FFC000"/>
                </a:solidFill>
                <a:effectLst>
                  <a:glow rad="228600">
                    <a:schemeClr val="tx1">
                      <a:alpha val="60000"/>
                    </a:schemeClr>
                  </a:glow>
                  <a:outerShdw blurRad="50800" dist="50800" dir="5400000" algn="ctr" rotWithShape="0">
                    <a:schemeClr val="tx1"/>
                  </a:outerShdw>
                </a:effectLst>
                <a:latin typeface="+mj-lt"/>
                <a:ea typeface="Gagalin"/>
                <a:cs typeface="Gagalin"/>
                <a:sym typeface="Gagalin"/>
              </a:rPr>
              <a:t>Preparation</a:t>
            </a:r>
            <a:r>
              <a:rPr lang="en-US" sz="7746" dirty="0">
                <a:solidFill>
                  <a:srgbClr val="FFC000"/>
                </a:solidFill>
                <a:effectLst>
                  <a:glow rad="228600">
                    <a:schemeClr val="tx1">
                      <a:alpha val="60000"/>
                    </a:schemeClr>
                  </a:glow>
                  <a:outerShdw blurRad="50800" dist="50800" dir="5400000" algn="ctr" rotWithShape="0">
                    <a:schemeClr val="tx1"/>
                  </a:outerShdw>
                </a:effectLst>
                <a:latin typeface="+mj-lt"/>
                <a:ea typeface="Gagalin"/>
                <a:cs typeface="Gagalin"/>
                <a:sym typeface="Gagalin"/>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96" b="-86495"/>
            </a:stretch>
          </a:blipFill>
        </p:spPr>
      </p:sp>
      <p:sp>
        <p:nvSpPr>
          <p:cNvPr id="3" name="Freeform 3"/>
          <p:cNvSpPr/>
          <p:nvPr/>
        </p:nvSpPr>
        <p:spPr>
          <a:xfrm rot="10010232">
            <a:off x="-768630" y="306395"/>
            <a:ext cx="5881605" cy="6216373"/>
          </a:xfrm>
          <a:custGeom>
            <a:avLst/>
            <a:gdLst/>
            <a:ahLst/>
            <a:cxnLst/>
            <a:rect l="l" t="t" r="r" b="b"/>
            <a:pathLst>
              <a:path w="5881605" h="6216373">
                <a:moveTo>
                  <a:pt x="0" y="0"/>
                </a:moveTo>
                <a:lnTo>
                  <a:pt x="5881606" y="0"/>
                </a:lnTo>
                <a:lnTo>
                  <a:pt x="5881606" y="6216372"/>
                </a:lnTo>
                <a:lnTo>
                  <a:pt x="0" y="6216372"/>
                </a:lnTo>
                <a:lnTo>
                  <a:pt x="0" y="0"/>
                </a:lnTo>
                <a:close/>
              </a:path>
            </a:pathLst>
          </a:custGeom>
          <a:blipFill>
            <a:blip r:embed="rId3">
              <a:alphaModFix amt="81000"/>
            </a:blip>
            <a:stretch>
              <a:fillRect/>
            </a:stretch>
          </a:blipFill>
        </p:spPr>
      </p:sp>
      <p:sp>
        <p:nvSpPr>
          <p:cNvPr id="4" name="Freeform 4"/>
          <p:cNvSpPr/>
          <p:nvPr/>
        </p:nvSpPr>
        <p:spPr>
          <a:xfrm rot="563245">
            <a:off x="1272895" y="326823"/>
            <a:ext cx="1286346" cy="1567004"/>
          </a:xfrm>
          <a:custGeom>
            <a:avLst/>
            <a:gdLst/>
            <a:ahLst/>
            <a:cxnLst/>
            <a:rect l="l" t="t" r="r" b="b"/>
            <a:pathLst>
              <a:path w="1286346" h="1567004">
                <a:moveTo>
                  <a:pt x="0" y="0"/>
                </a:moveTo>
                <a:lnTo>
                  <a:pt x="1286346" y="0"/>
                </a:lnTo>
                <a:lnTo>
                  <a:pt x="1286346" y="1567004"/>
                </a:lnTo>
                <a:lnTo>
                  <a:pt x="0" y="1567004"/>
                </a:lnTo>
                <a:lnTo>
                  <a:pt x="0" y="0"/>
                </a:lnTo>
                <a:close/>
              </a:path>
            </a:pathLst>
          </a:custGeom>
          <a:blipFill>
            <a:blip r:embed="rId4"/>
            <a:stretch>
              <a:fillRect/>
            </a:stretch>
          </a:blipFill>
        </p:spPr>
      </p:sp>
      <p:sp>
        <p:nvSpPr>
          <p:cNvPr id="5" name="Freeform 5"/>
          <p:cNvSpPr/>
          <p:nvPr/>
        </p:nvSpPr>
        <p:spPr>
          <a:xfrm rot="-954269" flipH="1">
            <a:off x="697910" y="4632644"/>
            <a:ext cx="911603" cy="1021713"/>
          </a:xfrm>
          <a:custGeom>
            <a:avLst/>
            <a:gdLst/>
            <a:ahLst/>
            <a:cxnLst/>
            <a:rect l="l" t="t" r="r" b="b"/>
            <a:pathLst>
              <a:path w="911603" h="1021713">
                <a:moveTo>
                  <a:pt x="911604" y="0"/>
                </a:moveTo>
                <a:lnTo>
                  <a:pt x="0" y="0"/>
                </a:lnTo>
                <a:lnTo>
                  <a:pt x="0" y="1021712"/>
                </a:lnTo>
                <a:lnTo>
                  <a:pt x="911604" y="1021712"/>
                </a:lnTo>
                <a:lnTo>
                  <a:pt x="911604" y="0"/>
                </a:lnTo>
                <a:close/>
              </a:path>
            </a:pathLst>
          </a:custGeom>
          <a:blipFill>
            <a:blip r:embed="rId5"/>
            <a:stretch>
              <a:fillRect/>
            </a:stretch>
          </a:blipFill>
        </p:spPr>
      </p:sp>
      <p:sp>
        <p:nvSpPr>
          <p:cNvPr id="6" name="Freeform 6"/>
          <p:cNvSpPr/>
          <p:nvPr/>
        </p:nvSpPr>
        <p:spPr>
          <a:xfrm rot="75357">
            <a:off x="13155312" y="876372"/>
            <a:ext cx="4851980" cy="3076562"/>
          </a:xfrm>
          <a:custGeom>
            <a:avLst/>
            <a:gdLst/>
            <a:ahLst/>
            <a:cxnLst/>
            <a:rect l="l" t="t" r="r" b="b"/>
            <a:pathLst>
              <a:path w="4851980" h="3076562">
                <a:moveTo>
                  <a:pt x="0" y="0"/>
                </a:moveTo>
                <a:lnTo>
                  <a:pt x="4851980" y="0"/>
                </a:lnTo>
                <a:lnTo>
                  <a:pt x="4851980" y="3076562"/>
                </a:lnTo>
                <a:lnTo>
                  <a:pt x="0" y="3076562"/>
                </a:lnTo>
                <a:lnTo>
                  <a:pt x="0" y="0"/>
                </a:lnTo>
                <a:close/>
              </a:path>
            </a:pathLst>
          </a:custGeom>
          <a:blipFill>
            <a:blip r:embed="rId6"/>
            <a:stretch>
              <a:fillRect l="-100665" b="-36079"/>
            </a:stretch>
          </a:blipFill>
        </p:spPr>
      </p:sp>
      <p:sp>
        <p:nvSpPr>
          <p:cNvPr id="7" name="Freeform 7"/>
          <p:cNvSpPr/>
          <p:nvPr/>
        </p:nvSpPr>
        <p:spPr>
          <a:xfrm rot="-364292">
            <a:off x="13984413" y="2428254"/>
            <a:ext cx="5655722" cy="10673580"/>
          </a:xfrm>
          <a:custGeom>
            <a:avLst/>
            <a:gdLst/>
            <a:ahLst/>
            <a:cxnLst/>
            <a:rect l="l" t="t" r="r" b="b"/>
            <a:pathLst>
              <a:path w="5655722" h="10673580">
                <a:moveTo>
                  <a:pt x="0" y="0"/>
                </a:moveTo>
                <a:lnTo>
                  <a:pt x="5655722" y="0"/>
                </a:lnTo>
                <a:lnTo>
                  <a:pt x="5655722" y="10673581"/>
                </a:lnTo>
                <a:lnTo>
                  <a:pt x="0" y="10673581"/>
                </a:lnTo>
                <a:lnTo>
                  <a:pt x="0" y="0"/>
                </a:lnTo>
                <a:close/>
              </a:path>
            </a:pathLst>
          </a:custGeom>
          <a:blipFill>
            <a:blip r:embed="rId7"/>
            <a:stretch>
              <a:fillRect/>
            </a:stretch>
          </a:blipFill>
        </p:spPr>
      </p:sp>
      <p:sp>
        <p:nvSpPr>
          <p:cNvPr id="8" name="Freeform 8"/>
          <p:cNvSpPr/>
          <p:nvPr/>
        </p:nvSpPr>
        <p:spPr>
          <a:xfrm rot="1679035" flipH="1">
            <a:off x="16603863" y="1921365"/>
            <a:ext cx="867478" cy="972257"/>
          </a:xfrm>
          <a:custGeom>
            <a:avLst/>
            <a:gdLst/>
            <a:ahLst/>
            <a:cxnLst/>
            <a:rect l="l" t="t" r="r" b="b"/>
            <a:pathLst>
              <a:path w="867478" h="972257">
                <a:moveTo>
                  <a:pt x="867477" y="0"/>
                </a:moveTo>
                <a:lnTo>
                  <a:pt x="0" y="0"/>
                </a:lnTo>
                <a:lnTo>
                  <a:pt x="0" y="972257"/>
                </a:lnTo>
                <a:lnTo>
                  <a:pt x="867477" y="972257"/>
                </a:lnTo>
                <a:lnTo>
                  <a:pt x="867477" y="0"/>
                </a:lnTo>
                <a:close/>
              </a:path>
            </a:pathLst>
          </a:custGeom>
          <a:blipFill>
            <a:blip r:embed="rId5"/>
            <a:stretch>
              <a:fillRect/>
            </a:stretch>
          </a:blipFill>
        </p:spPr>
      </p:sp>
      <p:sp>
        <p:nvSpPr>
          <p:cNvPr id="9" name="TextBox 9"/>
          <p:cNvSpPr txBox="1"/>
          <p:nvPr/>
        </p:nvSpPr>
        <p:spPr>
          <a:xfrm>
            <a:off x="424384" y="1271975"/>
            <a:ext cx="18025101" cy="1707549"/>
          </a:xfrm>
          <a:prstGeom prst="rect">
            <a:avLst/>
          </a:prstGeom>
        </p:spPr>
        <p:style>
          <a:lnRef idx="0">
            <a:schemeClr val="dk1"/>
          </a:lnRef>
          <a:fillRef idx="3">
            <a:schemeClr val="dk1"/>
          </a:fillRef>
          <a:effectRef idx="3">
            <a:schemeClr val="dk1"/>
          </a:effectRef>
          <a:fontRef idx="minor">
            <a:schemeClr val="lt1"/>
          </a:fontRef>
        </p:style>
        <p:txBody>
          <a:bodyPr lIns="0" tIns="0" rIns="0" bIns="0" rtlCol="0" anchor="t">
            <a:spAutoFit/>
          </a:bodyPr>
          <a:lstStyle/>
          <a:p>
            <a:pPr algn="just">
              <a:lnSpc>
                <a:spcPts val="4537"/>
              </a:lnSpc>
            </a:pPr>
            <a:r>
              <a:rPr lang="en-US" sz="3241" dirty="0">
                <a:solidFill>
                  <a:schemeClr val="bg1"/>
                </a:solidFill>
                <a:effectLst>
                  <a:glow rad="330200">
                    <a:schemeClr val="tx1">
                      <a:alpha val="53000"/>
                    </a:schemeClr>
                  </a:glow>
                </a:effectLst>
                <a:latin typeface="Libre Baskerville"/>
                <a:ea typeface="Libre Baskerville"/>
                <a:cs typeface="Libre Baskerville"/>
                <a:sym typeface="Libre Baskerville"/>
              </a:rPr>
              <a:t>Each Sunday, our team set up Iftar at </a:t>
            </a:r>
            <a:r>
              <a:rPr lang="en-US" sz="3241" dirty="0" err="1">
                <a:solidFill>
                  <a:schemeClr val="bg1"/>
                </a:solidFill>
                <a:effectLst>
                  <a:glow rad="330200">
                    <a:schemeClr val="tx1">
                      <a:alpha val="53000"/>
                    </a:schemeClr>
                  </a:glow>
                </a:effectLst>
                <a:latin typeface="Libre Baskerville"/>
                <a:ea typeface="Libre Baskerville"/>
                <a:cs typeface="Libre Baskerville"/>
                <a:sym typeface="Libre Baskerville"/>
              </a:rPr>
              <a:t>Nishter</a:t>
            </a:r>
            <a:r>
              <a:rPr lang="en-US" sz="3241" dirty="0">
                <a:solidFill>
                  <a:schemeClr val="bg1"/>
                </a:solidFill>
                <a:effectLst>
                  <a:glow rad="330200">
                    <a:schemeClr val="tx1">
                      <a:alpha val="53000"/>
                    </a:schemeClr>
                  </a:glow>
                </a:effectLst>
                <a:latin typeface="Libre Baskerville"/>
                <a:ea typeface="Libre Baskerville"/>
                <a:cs typeface="Libre Baskerville"/>
                <a:sym typeface="Libre Baskerville"/>
              </a:rPr>
              <a:t> Hospital. Our volunteers reached the spot 2 hours before Maghrib to prepare and arrange everything. Each spot served over 1000 people, distributing dates, and biryani boxes.</a:t>
            </a:r>
          </a:p>
        </p:txBody>
      </p:sp>
      <p:sp>
        <p:nvSpPr>
          <p:cNvPr id="10" name="Freeform 10"/>
          <p:cNvSpPr/>
          <p:nvPr/>
        </p:nvSpPr>
        <p:spPr>
          <a:xfrm rot="75357">
            <a:off x="458941" y="8303724"/>
            <a:ext cx="4385571" cy="3201219"/>
          </a:xfrm>
          <a:custGeom>
            <a:avLst/>
            <a:gdLst/>
            <a:ahLst/>
            <a:cxnLst/>
            <a:rect l="l" t="t" r="r" b="b"/>
            <a:pathLst>
              <a:path w="4385571" h="3201219">
                <a:moveTo>
                  <a:pt x="0" y="0"/>
                </a:moveTo>
                <a:lnTo>
                  <a:pt x="4385571" y="0"/>
                </a:lnTo>
                <a:lnTo>
                  <a:pt x="4385571" y="3201219"/>
                </a:lnTo>
                <a:lnTo>
                  <a:pt x="0" y="3201219"/>
                </a:lnTo>
                <a:lnTo>
                  <a:pt x="0" y="0"/>
                </a:lnTo>
                <a:close/>
              </a:path>
            </a:pathLst>
          </a:custGeom>
          <a:blipFill>
            <a:blip r:embed="rId6"/>
            <a:stretch>
              <a:fillRect l="-115883" r="-15117" b="-36079"/>
            </a:stretch>
          </a:blipFill>
        </p:spPr>
      </p:sp>
      <p:sp>
        <p:nvSpPr>
          <p:cNvPr id="11" name="Freeform 11"/>
          <p:cNvSpPr/>
          <p:nvPr/>
        </p:nvSpPr>
        <p:spPr>
          <a:xfrm>
            <a:off x="424384" y="3040304"/>
            <a:ext cx="4247020" cy="2169573"/>
          </a:xfrm>
          <a:custGeom>
            <a:avLst/>
            <a:gdLst/>
            <a:ahLst/>
            <a:cxnLst/>
            <a:rect l="l" t="t" r="r" b="b"/>
            <a:pathLst>
              <a:path w="4247020" h="2169573">
                <a:moveTo>
                  <a:pt x="0" y="0"/>
                </a:moveTo>
                <a:lnTo>
                  <a:pt x="4247020" y="0"/>
                </a:lnTo>
                <a:lnTo>
                  <a:pt x="4247020" y="2169573"/>
                </a:lnTo>
                <a:lnTo>
                  <a:pt x="0" y="2169573"/>
                </a:lnTo>
                <a:lnTo>
                  <a:pt x="0" y="0"/>
                </a:lnTo>
                <a:close/>
              </a:path>
            </a:pathLst>
          </a:custGeom>
          <a:blipFill>
            <a:blip r:embed="rId8"/>
            <a:stretch>
              <a:fillRect t="-6771" b="-6771"/>
            </a:stretch>
          </a:blipFill>
        </p:spPr>
      </p:sp>
      <p:sp>
        <p:nvSpPr>
          <p:cNvPr id="12" name="Freeform 12"/>
          <p:cNvSpPr/>
          <p:nvPr/>
        </p:nvSpPr>
        <p:spPr>
          <a:xfrm>
            <a:off x="424384" y="5267027"/>
            <a:ext cx="4247020" cy="2467665"/>
          </a:xfrm>
          <a:custGeom>
            <a:avLst/>
            <a:gdLst/>
            <a:ahLst/>
            <a:cxnLst/>
            <a:rect l="l" t="t" r="r" b="b"/>
            <a:pathLst>
              <a:path w="4247020" h="2467665">
                <a:moveTo>
                  <a:pt x="0" y="0"/>
                </a:moveTo>
                <a:lnTo>
                  <a:pt x="4247020" y="0"/>
                </a:lnTo>
                <a:lnTo>
                  <a:pt x="4247020" y="2467665"/>
                </a:lnTo>
                <a:lnTo>
                  <a:pt x="0" y="2467665"/>
                </a:lnTo>
                <a:lnTo>
                  <a:pt x="0" y="0"/>
                </a:lnTo>
                <a:close/>
              </a:path>
            </a:pathLst>
          </a:custGeom>
          <a:blipFill>
            <a:blip r:embed="rId9"/>
            <a:stretch>
              <a:fillRect/>
            </a:stretch>
          </a:blipFill>
        </p:spPr>
      </p:sp>
      <p:sp>
        <p:nvSpPr>
          <p:cNvPr id="13" name="Freeform 13"/>
          <p:cNvSpPr/>
          <p:nvPr/>
        </p:nvSpPr>
        <p:spPr>
          <a:xfrm>
            <a:off x="4671404" y="3414581"/>
            <a:ext cx="5060923" cy="6193316"/>
          </a:xfrm>
          <a:custGeom>
            <a:avLst/>
            <a:gdLst/>
            <a:ahLst/>
            <a:cxnLst/>
            <a:rect l="l" t="t" r="r" b="b"/>
            <a:pathLst>
              <a:path w="5060923" h="6193316">
                <a:moveTo>
                  <a:pt x="0" y="0"/>
                </a:moveTo>
                <a:lnTo>
                  <a:pt x="5060924" y="0"/>
                </a:lnTo>
                <a:lnTo>
                  <a:pt x="5060924" y="6193316"/>
                </a:lnTo>
                <a:lnTo>
                  <a:pt x="0" y="6193316"/>
                </a:lnTo>
                <a:lnTo>
                  <a:pt x="0" y="0"/>
                </a:lnTo>
                <a:close/>
              </a:path>
            </a:pathLst>
          </a:custGeom>
          <a:blipFill>
            <a:blip r:embed="rId10"/>
            <a:stretch>
              <a:fillRect/>
            </a:stretch>
          </a:blipFill>
        </p:spPr>
      </p:sp>
      <p:sp>
        <p:nvSpPr>
          <p:cNvPr id="14" name="Freeform 14"/>
          <p:cNvSpPr/>
          <p:nvPr/>
        </p:nvSpPr>
        <p:spPr>
          <a:xfrm>
            <a:off x="9732328" y="3414581"/>
            <a:ext cx="5060923" cy="6193316"/>
          </a:xfrm>
          <a:custGeom>
            <a:avLst/>
            <a:gdLst/>
            <a:ahLst/>
            <a:cxnLst/>
            <a:rect l="l" t="t" r="r" b="b"/>
            <a:pathLst>
              <a:path w="5060923" h="6193316">
                <a:moveTo>
                  <a:pt x="0" y="0"/>
                </a:moveTo>
                <a:lnTo>
                  <a:pt x="5060923" y="0"/>
                </a:lnTo>
                <a:lnTo>
                  <a:pt x="5060923" y="6193316"/>
                </a:lnTo>
                <a:lnTo>
                  <a:pt x="0" y="6193316"/>
                </a:lnTo>
                <a:lnTo>
                  <a:pt x="0" y="0"/>
                </a:lnTo>
                <a:close/>
              </a:path>
            </a:pathLst>
          </a:custGeom>
          <a:blipFill>
            <a:blip r:embed="rId11"/>
            <a:stretch>
              <a:fillRect/>
            </a:stretch>
          </a:blipFill>
        </p:spPr>
      </p:sp>
      <p:sp>
        <p:nvSpPr>
          <p:cNvPr id="15" name="Freeform 15"/>
          <p:cNvSpPr/>
          <p:nvPr/>
        </p:nvSpPr>
        <p:spPr>
          <a:xfrm>
            <a:off x="424384" y="7791842"/>
            <a:ext cx="4247020" cy="2442399"/>
          </a:xfrm>
          <a:custGeom>
            <a:avLst/>
            <a:gdLst/>
            <a:ahLst/>
            <a:cxnLst/>
            <a:rect l="l" t="t" r="r" b="b"/>
            <a:pathLst>
              <a:path w="4247020" h="2442399">
                <a:moveTo>
                  <a:pt x="0" y="0"/>
                </a:moveTo>
                <a:lnTo>
                  <a:pt x="4247020" y="0"/>
                </a:lnTo>
                <a:lnTo>
                  <a:pt x="4247020" y="2442399"/>
                </a:lnTo>
                <a:lnTo>
                  <a:pt x="0" y="2442399"/>
                </a:lnTo>
                <a:lnTo>
                  <a:pt x="0" y="0"/>
                </a:lnTo>
                <a:close/>
              </a:path>
            </a:pathLst>
          </a:custGeom>
          <a:blipFill>
            <a:blip r:embed="rId12"/>
            <a:stretch>
              <a:fillRect/>
            </a:stretch>
          </a:blipFill>
        </p:spPr>
      </p:sp>
      <p:sp>
        <p:nvSpPr>
          <p:cNvPr id="16" name="TextBox 16"/>
          <p:cNvSpPr txBox="1"/>
          <p:nvPr/>
        </p:nvSpPr>
        <p:spPr>
          <a:xfrm>
            <a:off x="4346922" y="139920"/>
            <a:ext cx="9594155" cy="862159"/>
          </a:xfrm>
          <a:prstGeom prst="rect">
            <a:avLst/>
          </a:prstGeom>
        </p:spPr>
        <p:txBody>
          <a:bodyPr lIns="0" tIns="0" rIns="0" bIns="0" rtlCol="0" anchor="t">
            <a:spAutoFit/>
          </a:bodyPr>
          <a:lstStyle/>
          <a:p>
            <a:pPr algn="ctr">
              <a:lnSpc>
                <a:spcPts val="7237"/>
              </a:lnSpc>
            </a:pPr>
            <a:r>
              <a:rPr lang="en-US" sz="5169" dirty="0">
                <a:solidFill>
                  <a:srgbClr val="FFC000"/>
                </a:solidFill>
                <a:effectLst>
                  <a:glow rad="1701800">
                    <a:schemeClr val="tx1">
                      <a:alpha val="17000"/>
                    </a:schemeClr>
                  </a:glow>
                </a:effectLst>
                <a:latin typeface="+mj-lt"/>
                <a:ea typeface="Gagalin"/>
                <a:cs typeface="Gagalin"/>
                <a:sym typeface="Gagalin"/>
              </a:rPr>
              <a:t>“🌟Execution &amp; Location🌟”</a:t>
            </a:r>
          </a:p>
        </p:txBody>
      </p:sp>
      <p:sp>
        <p:nvSpPr>
          <p:cNvPr id="17" name="TextBox 16">
            <a:extLst>
              <a:ext uri="{FF2B5EF4-FFF2-40B4-BE49-F238E27FC236}">
                <a16:creationId xmlns:a16="http://schemas.microsoft.com/office/drawing/2014/main" id="{4BE6EEF9-ECA7-AE47-19C0-5ECFB28507AF}"/>
              </a:ext>
            </a:extLst>
          </p:cNvPr>
          <p:cNvSpPr txBox="1"/>
          <p:nvPr/>
        </p:nvSpPr>
        <p:spPr>
          <a:xfrm>
            <a:off x="4346922" y="149139"/>
            <a:ext cx="9594155" cy="862159"/>
          </a:xfrm>
          <a:prstGeom prst="rect">
            <a:avLst/>
          </a:prstGeom>
        </p:spPr>
        <p:txBody>
          <a:bodyPr lIns="0" tIns="0" rIns="0" bIns="0" rtlCol="0" anchor="t">
            <a:spAutoFit/>
          </a:bodyPr>
          <a:lstStyle/>
          <a:p>
            <a:pPr algn="ctr">
              <a:lnSpc>
                <a:spcPts val="7237"/>
              </a:lnSpc>
            </a:pPr>
            <a:r>
              <a:rPr lang="en-US" sz="5169" dirty="0">
                <a:solidFill>
                  <a:srgbClr val="FFC000"/>
                </a:solidFill>
                <a:effectLst>
                  <a:glow rad="203200">
                    <a:schemeClr val="tx1">
                      <a:alpha val="79000"/>
                    </a:schemeClr>
                  </a:glow>
                  <a:outerShdw blurRad="50800" dist="50800" dir="5400000" algn="ctr" rotWithShape="0">
                    <a:schemeClr val="tx1"/>
                  </a:outerShdw>
                </a:effectLst>
                <a:latin typeface="+mj-lt"/>
                <a:ea typeface="Gagalin"/>
                <a:cs typeface="Gagalin"/>
                <a:sym typeface="Gagalin"/>
              </a:rPr>
              <a:t>“🌟Execution &amp; Location🌟”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a:off x="-38071" y="6329798"/>
            <a:ext cx="19051724" cy="7914404"/>
          </a:xfrm>
          <a:custGeom>
            <a:avLst/>
            <a:gdLst/>
            <a:ahLst/>
            <a:cxnLst/>
            <a:rect l="l" t="t" r="r" b="b"/>
            <a:pathLst>
              <a:path w="19051724" h="7914404">
                <a:moveTo>
                  <a:pt x="0" y="0"/>
                </a:moveTo>
                <a:lnTo>
                  <a:pt x="19051725" y="0"/>
                </a:lnTo>
                <a:lnTo>
                  <a:pt x="19051725" y="7914404"/>
                </a:lnTo>
                <a:lnTo>
                  <a:pt x="0" y="7914404"/>
                </a:lnTo>
                <a:lnTo>
                  <a:pt x="0" y="0"/>
                </a:lnTo>
                <a:close/>
              </a:path>
            </a:pathLst>
          </a:custGeom>
          <a:blipFill>
            <a:blip r:embed="rId2"/>
            <a:stretch>
              <a:fillRect/>
            </a:stretch>
          </a:blipFill>
        </p:spPr>
      </p:sp>
      <p:sp>
        <p:nvSpPr>
          <p:cNvPr id="3" name="Freeform 3"/>
          <p:cNvSpPr/>
          <p:nvPr/>
        </p:nvSpPr>
        <p:spPr>
          <a:xfrm rot="-288493">
            <a:off x="-5207552" y="5278235"/>
            <a:ext cx="8259856" cy="5441180"/>
          </a:xfrm>
          <a:custGeom>
            <a:avLst/>
            <a:gdLst/>
            <a:ahLst/>
            <a:cxnLst/>
            <a:rect l="l" t="t" r="r" b="b"/>
            <a:pathLst>
              <a:path w="8259856" h="5441180">
                <a:moveTo>
                  <a:pt x="0" y="0"/>
                </a:moveTo>
                <a:lnTo>
                  <a:pt x="8259856" y="0"/>
                </a:lnTo>
                <a:lnTo>
                  <a:pt x="8259856" y="5441181"/>
                </a:lnTo>
                <a:lnTo>
                  <a:pt x="0" y="5441181"/>
                </a:lnTo>
                <a:lnTo>
                  <a:pt x="0" y="0"/>
                </a:lnTo>
                <a:close/>
              </a:path>
            </a:pathLst>
          </a:custGeom>
          <a:blipFill>
            <a:blip r:embed="rId3"/>
            <a:stretch>
              <a:fillRect/>
            </a:stretch>
          </a:blipFill>
        </p:spPr>
      </p:sp>
      <p:sp>
        <p:nvSpPr>
          <p:cNvPr id="4" name="Freeform 4"/>
          <p:cNvSpPr/>
          <p:nvPr/>
        </p:nvSpPr>
        <p:spPr>
          <a:xfrm>
            <a:off x="14737706" y="853095"/>
            <a:ext cx="5771007" cy="8229600"/>
          </a:xfrm>
          <a:custGeom>
            <a:avLst/>
            <a:gdLst/>
            <a:ahLst/>
            <a:cxnLst/>
            <a:rect l="l" t="t" r="r" b="b"/>
            <a:pathLst>
              <a:path w="5771007" h="8229600">
                <a:moveTo>
                  <a:pt x="0" y="0"/>
                </a:moveTo>
                <a:lnTo>
                  <a:pt x="5771007" y="0"/>
                </a:lnTo>
                <a:lnTo>
                  <a:pt x="5771007" y="8229600"/>
                </a:lnTo>
                <a:lnTo>
                  <a:pt x="0" y="8229600"/>
                </a:lnTo>
                <a:lnTo>
                  <a:pt x="0" y="0"/>
                </a:lnTo>
                <a:close/>
              </a:path>
            </a:pathLst>
          </a:custGeom>
          <a:blipFill>
            <a:blip r:embed="rId4"/>
            <a:stretch>
              <a:fillRect/>
            </a:stretch>
          </a:blipFill>
        </p:spPr>
      </p:sp>
      <p:sp>
        <p:nvSpPr>
          <p:cNvPr id="5" name="Freeform 5"/>
          <p:cNvSpPr/>
          <p:nvPr/>
        </p:nvSpPr>
        <p:spPr>
          <a:xfrm>
            <a:off x="-3524281" y="-554419"/>
            <a:ext cx="6366355" cy="6651830"/>
          </a:xfrm>
          <a:custGeom>
            <a:avLst/>
            <a:gdLst/>
            <a:ahLst/>
            <a:cxnLst/>
            <a:rect l="l" t="t" r="r" b="b"/>
            <a:pathLst>
              <a:path w="6366355" h="6651830">
                <a:moveTo>
                  <a:pt x="0" y="0"/>
                </a:moveTo>
                <a:lnTo>
                  <a:pt x="6366356" y="0"/>
                </a:lnTo>
                <a:lnTo>
                  <a:pt x="6366356" y="6651830"/>
                </a:lnTo>
                <a:lnTo>
                  <a:pt x="0" y="6651830"/>
                </a:lnTo>
                <a:lnTo>
                  <a:pt x="0" y="0"/>
                </a:lnTo>
                <a:close/>
              </a:path>
            </a:pathLst>
          </a:custGeom>
          <a:blipFill>
            <a:blip r:embed="rId5"/>
            <a:stretch>
              <a:fillRect/>
            </a:stretch>
          </a:blipFill>
        </p:spPr>
      </p:sp>
      <p:sp>
        <p:nvSpPr>
          <p:cNvPr id="6" name="Freeform 6"/>
          <p:cNvSpPr/>
          <p:nvPr/>
        </p:nvSpPr>
        <p:spPr>
          <a:xfrm rot="9860976">
            <a:off x="6343351" y="-5906359"/>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6"/>
            <a:stretch>
              <a:fillRect/>
            </a:stretch>
          </a:blipFill>
        </p:spPr>
      </p:sp>
      <p:sp>
        <p:nvSpPr>
          <p:cNvPr id="7" name="Freeform 7"/>
          <p:cNvSpPr/>
          <p:nvPr/>
        </p:nvSpPr>
        <p:spPr>
          <a:xfrm>
            <a:off x="7193458" y="-3566198"/>
            <a:ext cx="6714094" cy="4870516"/>
          </a:xfrm>
          <a:custGeom>
            <a:avLst/>
            <a:gdLst/>
            <a:ahLst/>
            <a:cxnLst/>
            <a:rect l="l" t="t" r="r" b="b"/>
            <a:pathLst>
              <a:path w="6714094" h="4870516">
                <a:moveTo>
                  <a:pt x="0" y="0"/>
                </a:moveTo>
                <a:lnTo>
                  <a:pt x="6714094" y="0"/>
                </a:lnTo>
                <a:lnTo>
                  <a:pt x="6714094" y="4870516"/>
                </a:lnTo>
                <a:lnTo>
                  <a:pt x="0" y="4870516"/>
                </a:lnTo>
                <a:lnTo>
                  <a:pt x="0" y="0"/>
                </a:lnTo>
                <a:close/>
              </a:path>
            </a:pathLst>
          </a:custGeom>
          <a:blipFill>
            <a:blip r:embed="rId7"/>
            <a:stretch>
              <a:fillRect/>
            </a:stretch>
          </a:blipFill>
        </p:spPr>
      </p:sp>
      <p:sp>
        <p:nvSpPr>
          <p:cNvPr id="8" name="Freeform 8"/>
          <p:cNvSpPr/>
          <p:nvPr/>
        </p:nvSpPr>
        <p:spPr>
          <a:xfrm rot="-541352">
            <a:off x="3564313" y="-1540579"/>
            <a:ext cx="5021010" cy="4203004"/>
          </a:xfrm>
          <a:custGeom>
            <a:avLst/>
            <a:gdLst/>
            <a:ahLst/>
            <a:cxnLst/>
            <a:rect l="l" t="t" r="r" b="b"/>
            <a:pathLst>
              <a:path w="5021010" h="4203004">
                <a:moveTo>
                  <a:pt x="0" y="0"/>
                </a:moveTo>
                <a:lnTo>
                  <a:pt x="5021010" y="0"/>
                </a:lnTo>
                <a:lnTo>
                  <a:pt x="5021010" y="4203004"/>
                </a:lnTo>
                <a:lnTo>
                  <a:pt x="0" y="4203004"/>
                </a:lnTo>
                <a:lnTo>
                  <a:pt x="0" y="0"/>
                </a:lnTo>
                <a:close/>
              </a:path>
            </a:pathLst>
          </a:custGeom>
          <a:blipFill>
            <a:blip r:embed="rId8"/>
            <a:stretch>
              <a:fillRect/>
            </a:stretch>
          </a:blipFill>
        </p:spPr>
      </p:sp>
      <p:sp>
        <p:nvSpPr>
          <p:cNvPr id="9" name="Freeform 9"/>
          <p:cNvSpPr/>
          <p:nvPr/>
        </p:nvSpPr>
        <p:spPr>
          <a:xfrm>
            <a:off x="16224151" y="-1130940"/>
            <a:ext cx="2070297" cy="1984035"/>
          </a:xfrm>
          <a:custGeom>
            <a:avLst/>
            <a:gdLst/>
            <a:ahLst/>
            <a:cxnLst/>
            <a:rect l="l" t="t" r="r" b="b"/>
            <a:pathLst>
              <a:path w="2070297" h="1984035">
                <a:moveTo>
                  <a:pt x="0" y="0"/>
                </a:moveTo>
                <a:lnTo>
                  <a:pt x="2070298" y="0"/>
                </a:lnTo>
                <a:lnTo>
                  <a:pt x="2070298" y="1984035"/>
                </a:lnTo>
                <a:lnTo>
                  <a:pt x="0" y="1984035"/>
                </a:lnTo>
                <a:lnTo>
                  <a:pt x="0" y="0"/>
                </a:lnTo>
                <a:close/>
              </a:path>
            </a:pathLst>
          </a:custGeom>
          <a:blipFill>
            <a:blip r:embed="rId9"/>
            <a:stretch>
              <a:fillRect/>
            </a:stretch>
          </a:blipFill>
        </p:spPr>
      </p:sp>
      <p:sp>
        <p:nvSpPr>
          <p:cNvPr id="10" name="Freeform 10"/>
          <p:cNvSpPr/>
          <p:nvPr/>
        </p:nvSpPr>
        <p:spPr>
          <a:xfrm flipH="1">
            <a:off x="-390669" y="8207268"/>
            <a:ext cx="6465487" cy="4159463"/>
          </a:xfrm>
          <a:custGeom>
            <a:avLst/>
            <a:gdLst/>
            <a:ahLst/>
            <a:cxnLst/>
            <a:rect l="l" t="t" r="r" b="b"/>
            <a:pathLst>
              <a:path w="6465487" h="4159463">
                <a:moveTo>
                  <a:pt x="6465487" y="0"/>
                </a:moveTo>
                <a:lnTo>
                  <a:pt x="0" y="0"/>
                </a:lnTo>
                <a:lnTo>
                  <a:pt x="0" y="4159464"/>
                </a:lnTo>
                <a:lnTo>
                  <a:pt x="6465487" y="4159464"/>
                </a:lnTo>
                <a:lnTo>
                  <a:pt x="6465487" y="0"/>
                </a:lnTo>
                <a:close/>
              </a:path>
            </a:pathLst>
          </a:custGeom>
          <a:blipFill>
            <a:blip r:embed="rId10"/>
            <a:stretch>
              <a:fillRect/>
            </a:stretch>
          </a:blipFill>
        </p:spPr>
      </p:sp>
      <p:sp>
        <p:nvSpPr>
          <p:cNvPr id="11" name="Freeform 11"/>
          <p:cNvSpPr/>
          <p:nvPr/>
        </p:nvSpPr>
        <p:spPr>
          <a:xfrm>
            <a:off x="111714" y="1216630"/>
            <a:ext cx="6253068" cy="3626995"/>
          </a:xfrm>
          <a:custGeom>
            <a:avLst/>
            <a:gdLst/>
            <a:ahLst/>
            <a:cxnLst/>
            <a:rect l="l" t="t" r="r" b="b"/>
            <a:pathLst>
              <a:path w="6253068" h="3626995">
                <a:moveTo>
                  <a:pt x="0" y="0"/>
                </a:moveTo>
                <a:lnTo>
                  <a:pt x="6253069" y="0"/>
                </a:lnTo>
                <a:lnTo>
                  <a:pt x="6253069" y="3626995"/>
                </a:lnTo>
                <a:lnTo>
                  <a:pt x="0" y="3626995"/>
                </a:lnTo>
                <a:lnTo>
                  <a:pt x="0" y="0"/>
                </a:lnTo>
                <a:close/>
              </a:path>
            </a:pathLst>
          </a:custGeom>
          <a:blipFill>
            <a:blip r:embed="rId11"/>
            <a:stretch>
              <a:fillRect/>
            </a:stretch>
          </a:blipFill>
        </p:spPr>
      </p:sp>
      <p:sp>
        <p:nvSpPr>
          <p:cNvPr id="12" name="Freeform 12"/>
          <p:cNvSpPr/>
          <p:nvPr/>
        </p:nvSpPr>
        <p:spPr>
          <a:xfrm>
            <a:off x="144660" y="4967895"/>
            <a:ext cx="6242305" cy="3626995"/>
          </a:xfrm>
          <a:custGeom>
            <a:avLst/>
            <a:gdLst/>
            <a:ahLst/>
            <a:cxnLst/>
            <a:rect l="l" t="t" r="r" b="b"/>
            <a:pathLst>
              <a:path w="6242305" h="3626995">
                <a:moveTo>
                  <a:pt x="0" y="0"/>
                </a:moveTo>
                <a:lnTo>
                  <a:pt x="6242305" y="0"/>
                </a:lnTo>
                <a:lnTo>
                  <a:pt x="6242305" y="3626995"/>
                </a:lnTo>
                <a:lnTo>
                  <a:pt x="0" y="3626995"/>
                </a:lnTo>
                <a:lnTo>
                  <a:pt x="0" y="0"/>
                </a:lnTo>
                <a:close/>
              </a:path>
            </a:pathLst>
          </a:custGeom>
          <a:blipFill>
            <a:blip r:embed="rId12"/>
            <a:stretch>
              <a:fillRect/>
            </a:stretch>
          </a:blipFill>
        </p:spPr>
      </p:sp>
      <p:sp>
        <p:nvSpPr>
          <p:cNvPr id="13" name="Freeform 13"/>
          <p:cNvSpPr/>
          <p:nvPr/>
        </p:nvSpPr>
        <p:spPr>
          <a:xfrm>
            <a:off x="6471298" y="1216630"/>
            <a:ext cx="4682235" cy="5729895"/>
          </a:xfrm>
          <a:custGeom>
            <a:avLst/>
            <a:gdLst/>
            <a:ahLst/>
            <a:cxnLst/>
            <a:rect l="l" t="t" r="r" b="b"/>
            <a:pathLst>
              <a:path w="4682235" h="5729895">
                <a:moveTo>
                  <a:pt x="0" y="0"/>
                </a:moveTo>
                <a:lnTo>
                  <a:pt x="4682234" y="0"/>
                </a:lnTo>
                <a:lnTo>
                  <a:pt x="4682234" y="5729895"/>
                </a:lnTo>
                <a:lnTo>
                  <a:pt x="0" y="5729895"/>
                </a:lnTo>
                <a:lnTo>
                  <a:pt x="0" y="0"/>
                </a:lnTo>
                <a:close/>
              </a:path>
            </a:pathLst>
          </a:custGeom>
          <a:blipFill>
            <a:blip r:embed="rId13"/>
            <a:stretch>
              <a:fillRect/>
            </a:stretch>
          </a:blipFill>
        </p:spPr>
      </p:sp>
      <p:sp>
        <p:nvSpPr>
          <p:cNvPr id="14" name="Freeform 14"/>
          <p:cNvSpPr/>
          <p:nvPr/>
        </p:nvSpPr>
        <p:spPr>
          <a:xfrm>
            <a:off x="6471298" y="7005130"/>
            <a:ext cx="5528778" cy="3179519"/>
          </a:xfrm>
          <a:custGeom>
            <a:avLst/>
            <a:gdLst/>
            <a:ahLst/>
            <a:cxnLst/>
            <a:rect l="l" t="t" r="r" b="b"/>
            <a:pathLst>
              <a:path w="5528778" h="3179519">
                <a:moveTo>
                  <a:pt x="0" y="0"/>
                </a:moveTo>
                <a:lnTo>
                  <a:pt x="5528778" y="0"/>
                </a:lnTo>
                <a:lnTo>
                  <a:pt x="5528778" y="3179519"/>
                </a:lnTo>
                <a:lnTo>
                  <a:pt x="0" y="3179519"/>
                </a:lnTo>
                <a:lnTo>
                  <a:pt x="0" y="0"/>
                </a:lnTo>
                <a:close/>
              </a:path>
            </a:pathLst>
          </a:custGeom>
          <a:blipFill>
            <a:blip r:embed="rId14"/>
            <a:stretch>
              <a:fillRect/>
            </a:stretch>
          </a:blipFill>
        </p:spPr>
      </p:sp>
      <p:sp>
        <p:nvSpPr>
          <p:cNvPr id="15" name="Freeform 15"/>
          <p:cNvSpPr/>
          <p:nvPr/>
        </p:nvSpPr>
        <p:spPr>
          <a:xfrm>
            <a:off x="11239257" y="1216630"/>
            <a:ext cx="4682235" cy="5729895"/>
          </a:xfrm>
          <a:custGeom>
            <a:avLst/>
            <a:gdLst/>
            <a:ahLst/>
            <a:cxnLst/>
            <a:rect l="l" t="t" r="r" b="b"/>
            <a:pathLst>
              <a:path w="4682235" h="5729895">
                <a:moveTo>
                  <a:pt x="0" y="0"/>
                </a:moveTo>
                <a:lnTo>
                  <a:pt x="4682235" y="0"/>
                </a:lnTo>
                <a:lnTo>
                  <a:pt x="4682235" y="5729895"/>
                </a:lnTo>
                <a:lnTo>
                  <a:pt x="0" y="5729895"/>
                </a:lnTo>
                <a:lnTo>
                  <a:pt x="0" y="0"/>
                </a:lnTo>
                <a:close/>
              </a:path>
            </a:pathLst>
          </a:custGeom>
          <a:blipFill>
            <a:blip r:embed="rId15"/>
            <a:stretch>
              <a:fillRect/>
            </a:stretch>
          </a:blipFill>
        </p:spPr>
      </p:sp>
      <p:sp>
        <p:nvSpPr>
          <p:cNvPr id="16" name="Freeform 16"/>
          <p:cNvSpPr/>
          <p:nvPr/>
        </p:nvSpPr>
        <p:spPr>
          <a:xfrm>
            <a:off x="12085801" y="7005130"/>
            <a:ext cx="5472170" cy="3179519"/>
          </a:xfrm>
          <a:custGeom>
            <a:avLst/>
            <a:gdLst/>
            <a:ahLst/>
            <a:cxnLst/>
            <a:rect l="l" t="t" r="r" b="b"/>
            <a:pathLst>
              <a:path w="5472170" h="3179519">
                <a:moveTo>
                  <a:pt x="0" y="0"/>
                </a:moveTo>
                <a:lnTo>
                  <a:pt x="5472170" y="0"/>
                </a:lnTo>
                <a:lnTo>
                  <a:pt x="5472170" y="3179519"/>
                </a:lnTo>
                <a:lnTo>
                  <a:pt x="0" y="3179519"/>
                </a:lnTo>
                <a:lnTo>
                  <a:pt x="0" y="0"/>
                </a:lnTo>
                <a:close/>
              </a:path>
            </a:pathLst>
          </a:custGeom>
          <a:blipFill>
            <a:blip r:embed="rId16"/>
            <a:stretch>
              <a:fillRect/>
            </a:stretch>
          </a:blipFill>
        </p:spPr>
      </p:sp>
      <p:sp>
        <p:nvSpPr>
          <p:cNvPr id="17" name="TextBox 17"/>
          <p:cNvSpPr txBox="1"/>
          <p:nvPr/>
        </p:nvSpPr>
        <p:spPr>
          <a:xfrm>
            <a:off x="4346922" y="139920"/>
            <a:ext cx="9594155" cy="862159"/>
          </a:xfrm>
          <a:prstGeom prst="rect">
            <a:avLst/>
          </a:prstGeom>
        </p:spPr>
        <p:txBody>
          <a:bodyPr lIns="0" tIns="0" rIns="0" bIns="0" rtlCol="0" anchor="t">
            <a:spAutoFit/>
          </a:bodyPr>
          <a:lstStyle/>
          <a:p>
            <a:pPr algn="ctr">
              <a:lnSpc>
                <a:spcPts val="7237"/>
              </a:lnSpc>
            </a:pPr>
            <a:r>
              <a:rPr lang="en-US" sz="5169" dirty="0">
                <a:solidFill>
                  <a:srgbClr val="FFC000"/>
                </a:solidFill>
                <a:effectLst>
                  <a:glow rad="1676400">
                    <a:schemeClr val="tx1">
                      <a:alpha val="16000"/>
                    </a:schemeClr>
                  </a:glow>
                </a:effectLst>
                <a:latin typeface="+mj-lt"/>
                <a:ea typeface="Gagalin"/>
                <a:cs typeface="Gagalin"/>
                <a:sym typeface="Gagalin"/>
              </a:rPr>
              <a:t>“🌟Visual Evidence🌟”</a:t>
            </a:r>
          </a:p>
        </p:txBody>
      </p:sp>
      <p:sp>
        <p:nvSpPr>
          <p:cNvPr id="18" name="TextBox 17">
            <a:extLst>
              <a:ext uri="{FF2B5EF4-FFF2-40B4-BE49-F238E27FC236}">
                <a16:creationId xmlns:a16="http://schemas.microsoft.com/office/drawing/2014/main" id="{5B8CFD40-43D0-DF72-155F-78F1E645A46B}"/>
              </a:ext>
            </a:extLst>
          </p:cNvPr>
          <p:cNvSpPr txBox="1"/>
          <p:nvPr/>
        </p:nvSpPr>
        <p:spPr>
          <a:xfrm>
            <a:off x="4346922" y="160231"/>
            <a:ext cx="9594155" cy="862159"/>
          </a:xfrm>
          <a:prstGeom prst="rect">
            <a:avLst/>
          </a:prstGeom>
        </p:spPr>
        <p:txBody>
          <a:bodyPr lIns="0" tIns="0" rIns="0" bIns="0" rtlCol="0" anchor="t">
            <a:spAutoFit/>
          </a:bodyPr>
          <a:lstStyle/>
          <a:p>
            <a:pPr algn="ctr">
              <a:lnSpc>
                <a:spcPts val="7237"/>
              </a:lnSpc>
            </a:pPr>
            <a:r>
              <a:rPr lang="en-US" sz="5169" dirty="0">
                <a:solidFill>
                  <a:srgbClr val="FFC000"/>
                </a:solidFill>
                <a:effectLst>
                  <a:glow rad="203200">
                    <a:schemeClr val="tx1">
                      <a:alpha val="72000"/>
                    </a:schemeClr>
                  </a:glow>
                  <a:outerShdw blurRad="50800" dist="50800" dir="5400000" algn="ctr" rotWithShape="0">
                    <a:schemeClr val="tx1"/>
                  </a:outerShdw>
                </a:effectLst>
                <a:latin typeface="+mj-lt"/>
                <a:ea typeface="Gagalin"/>
                <a:cs typeface="Gagalin"/>
                <a:sym typeface="Gagalin"/>
              </a:rPr>
              <a:t>“🌟Visual Evidence🌟”</a:t>
            </a:r>
          </a:p>
        </p:txBody>
      </p:sp>
      <p:sp>
        <p:nvSpPr>
          <p:cNvPr id="19" name="Oval 18">
            <a:extLst>
              <a:ext uri="{FF2B5EF4-FFF2-40B4-BE49-F238E27FC236}">
                <a16:creationId xmlns:a16="http://schemas.microsoft.com/office/drawing/2014/main" id="{E7040914-77AD-48F3-9C59-6519C503A486}"/>
              </a:ext>
            </a:extLst>
          </p:cNvPr>
          <p:cNvSpPr/>
          <p:nvPr/>
        </p:nvSpPr>
        <p:spPr>
          <a:xfrm>
            <a:off x="7924800" y="8343900"/>
            <a:ext cx="1734191" cy="184074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96" b="-86495"/>
            </a:stretch>
          </a:blipFill>
        </p:spPr>
      </p:sp>
      <p:sp>
        <p:nvSpPr>
          <p:cNvPr id="3" name="Freeform 3"/>
          <p:cNvSpPr/>
          <p:nvPr/>
        </p:nvSpPr>
        <p:spPr>
          <a:xfrm rot="10010232" flipH="1">
            <a:off x="13134557" y="-67882"/>
            <a:ext cx="5881605" cy="6216373"/>
          </a:xfrm>
          <a:custGeom>
            <a:avLst/>
            <a:gdLst/>
            <a:ahLst/>
            <a:cxnLst/>
            <a:rect l="l" t="t" r="r" b="b"/>
            <a:pathLst>
              <a:path w="5881605" h="6216373">
                <a:moveTo>
                  <a:pt x="5881605" y="0"/>
                </a:moveTo>
                <a:lnTo>
                  <a:pt x="0" y="0"/>
                </a:lnTo>
                <a:lnTo>
                  <a:pt x="0" y="6216372"/>
                </a:lnTo>
                <a:lnTo>
                  <a:pt x="5881605" y="6216372"/>
                </a:lnTo>
                <a:lnTo>
                  <a:pt x="5881605" y="0"/>
                </a:lnTo>
                <a:close/>
              </a:path>
            </a:pathLst>
          </a:custGeom>
          <a:blipFill>
            <a:blip r:embed="rId3">
              <a:alphaModFix amt="81000"/>
            </a:blip>
            <a:stretch>
              <a:fillRect/>
            </a:stretch>
          </a:blipFill>
        </p:spPr>
      </p:sp>
      <p:sp>
        <p:nvSpPr>
          <p:cNvPr id="4" name="Freeform 4"/>
          <p:cNvSpPr/>
          <p:nvPr/>
        </p:nvSpPr>
        <p:spPr>
          <a:xfrm rot="563245" flipH="1">
            <a:off x="16194542" y="326823"/>
            <a:ext cx="1286346" cy="1567004"/>
          </a:xfrm>
          <a:custGeom>
            <a:avLst/>
            <a:gdLst/>
            <a:ahLst/>
            <a:cxnLst/>
            <a:rect l="l" t="t" r="r" b="b"/>
            <a:pathLst>
              <a:path w="1286346" h="1567004">
                <a:moveTo>
                  <a:pt x="1286347" y="0"/>
                </a:moveTo>
                <a:lnTo>
                  <a:pt x="0" y="0"/>
                </a:lnTo>
                <a:lnTo>
                  <a:pt x="0" y="1567004"/>
                </a:lnTo>
                <a:lnTo>
                  <a:pt x="1286347" y="1567004"/>
                </a:lnTo>
                <a:lnTo>
                  <a:pt x="1286347" y="0"/>
                </a:lnTo>
                <a:close/>
              </a:path>
            </a:pathLst>
          </a:custGeom>
          <a:blipFill>
            <a:blip r:embed="rId4"/>
            <a:stretch>
              <a:fillRect/>
            </a:stretch>
          </a:blipFill>
        </p:spPr>
      </p:sp>
      <p:sp>
        <p:nvSpPr>
          <p:cNvPr id="5" name="Freeform 5"/>
          <p:cNvSpPr/>
          <p:nvPr/>
        </p:nvSpPr>
        <p:spPr>
          <a:xfrm rot="-954269" flipH="1">
            <a:off x="16059673" y="4632748"/>
            <a:ext cx="911603" cy="1021713"/>
          </a:xfrm>
          <a:custGeom>
            <a:avLst/>
            <a:gdLst/>
            <a:ahLst/>
            <a:cxnLst/>
            <a:rect l="l" t="t" r="r" b="b"/>
            <a:pathLst>
              <a:path w="911603" h="1021713">
                <a:moveTo>
                  <a:pt x="911603" y="0"/>
                </a:moveTo>
                <a:lnTo>
                  <a:pt x="0" y="0"/>
                </a:lnTo>
                <a:lnTo>
                  <a:pt x="0" y="1021713"/>
                </a:lnTo>
                <a:lnTo>
                  <a:pt x="911603" y="1021713"/>
                </a:lnTo>
                <a:lnTo>
                  <a:pt x="911603" y="0"/>
                </a:lnTo>
                <a:close/>
              </a:path>
            </a:pathLst>
          </a:custGeom>
          <a:blipFill>
            <a:blip r:embed="rId5"/>
            <a:stretch>
              <a:fillRect/>
            </a:stretch>
          </a:blipFill>
        </p:spPr>
      </p:sp>
      <p:sp>
        <p:nvSpPr>
          <p:cNvPr id="6" name="Freeform 6"/>
          <p:cNvSpPr/>
          <p:nvPr/>
        </p:nvSpPr>
        <p:spPr>
          <a:xfrm rot="75357">
            <a:off x="561431" y="285214"/>
            <a:ext cx="4851980" cy="3076562"/>
          </a:xfrm>
          <a:custGeom>
            <a:avLst/>
            <a:gdLst/>
            <a:ahLst/>
            <a:cxnLst/>
            <a:rect l="l" t="t" r="r" b="b"/>
            <a:pathLst>
              <a:path w="4851980" h="3076562">
                <a:moveTo>
                  <a:pt x="0" y="0"/>
                </a:moveTo>
                <a:lnTo>
                  <a:pt x="4851980" y="0"/>
                </a:lnTo>
                <a:lnTo>
                  <a:pt x="4851980" y="3076561"/>
                </a:lnTo>
                <a:lnTo>
                  <a:pt x="0" y="3076561"/>
                </a:lnTo>
                <a:lnTo>
                  <a:pt x="0" y="0"/>
                </a:lnTo>
                <a:close/>
              </a:path>
            </a:pathLst>
          </a:custGeom>
          <a:blipFill>
            <a:blip r:embed="rId6"/>
            <a:stretch>
              <a:fillRect l="-100665" b="-36079"/>
            </a:stretch>
          </a:blipFill>
        </p:spPr>
      </p:sp>
      <p:sp>
        <p:nvSpPr>
          <p:cNvPr id="7" name="Freeform 7"/>
          <p:cNvSpPr/>
          <p:nvPr/>
        </p:nvSpPr>
        <p:spPr>
          <a:xfrm flipH="1">
            <a:off x="-679699" y="2230705"/>
            <a:ext cx="5655722" cy="10673580"/>
          </a:xfrm>
          <a:custGeom>
            <a:avLst/>
            <a:gdLst/>
            <a:ahLst/>
            <a:cxnLst/>
            <a:rect l="l" t="t" r="r" b="b"/>
            <a:pathLst>
              <a:path w="5655722" h="10673580">
                <a:moveTo>
                  <a:pt x="5655722" y="0"/>
                </a:moveTo>
                <a:lnTo>
                  <a:pt x="0" y="0"/>
                </a:lnTo>
                <a:lnTo>
                  <a:pt x="0" y="10673580"/>
                </a:lnTo>
                <a:lnTo>
                  <a:pt x="5655722" y="10673580"/>
                </a:lnTo>
                <a:lnTo>
                  <a:pt x="5655722" y="0"/>
                </a:lnTo>
                <a:close/>
              </a:path>
            </a:pathLst>
          </a:custGeom>
          <a:blipFill>
            <a:blip r:embed="rId7"/>
            <a:stretch>
              <a:fillRect/>
            </a:stretch>
          </a:blipFill>
        </p:spPr>
      </p:sp>
      <p:sp>
        <p:nvSpPr>
          <p:cNvPr id="8" name="Freeform 8"/>
          <p:cNvSpPr/>
          <p:nvPr/>
        </p:nvSpPr>
        <p:spPr>
          <a:xfrm rot="1679035" flipH="1">
            <a:off x="17316162" y="7401612"/>
            <a:ext cx="567820" cy="636404"/>
          </a:xfrm>
          <a:custGeom>
            <a:avLst/>
            <a:gdLst/>
            <a:ahLst/>
            <a:cxnLst/>
            <a:rect l="l" t="t" r="r" b="b"/>
            <a:pathLst>
              <a:path w="567820" h="636404">
                <a:moveTo>
                  <a:pt x="567819" y="0"/>
                </a:moveTo>
                <a:lnTo>
                  <a:pt x="0" y="0"/>
                </a:lnTo>
                <a:lnTo>
                  <a:pt x="0" y="636405"/>
                </a:lnTo>
                <a:lnTo>
                  <a:pt x="567819" y="636405"/>
                </a:lnTo>
                <a:lnTo>
                  <a:pt x="567819" y="0"/>
                </a:lnTo>
                <a:close/>
              </a:path>
            </a:pathLst>
          </a:custGeom>
          <a:blipFill>
            <a:blip r:embed="rId5"/>
            <a:stretch>
              <a:fillRect/>
            </a:stretch>
          </a:blipFill>
        </p:spPr>
      </p:sp>
      <p:sp>
        <p:nvSpPr>
          <p:cNvPr id="9" name="Freeform 9"/>
          <p:cNvSpPr/>
          <p:nvPr/>
        </p:nvSpPr>
        <p:spPr>
          <a:xfrm rot="75357">
            <a:off x="13867872" y="7038102"/>
            <a:ext cx="4385571" cy="3201219"/>
          </a:xfrm>
          <a:custGeom>
            <a:avLst/>
            <a:gdLst/>
            <a:ahLst/>
            <a:cxnLst/>
            <a:rect l="l" t="t" r="r" b="b"/>
            <a:pathLst>
              <a:path w="4385571" h="3201219">
                <a:moveTo>
                  <a:pt x="0" y="0"/>
                </a:moveTo>
                <a:lnTo>
                  <a:pt x="4385571" y="0"/>
                </a:lnTo>
                <a:lnTo>
                  <a:pt x="4385571" y="3201219"/>
                </a:lnTo>
                <a:lnTo>
                  <a:pt x="0" y="3201219"/>
                </a:lnTo>
                <a:lnTo>
                  <a:pt x="0" y="0"/>
                </a:lnTo>
                <a:close/>
              </a:path>
            </a:pathLst>
          </a:custGeom>
          <a:blipFill>
            <a:blip r:embed="rId6"/>
            <a:stretch>
              <a:fillRect l="-115883" r="-15117" b="-36079"/>
            </a:stretch>
          </a:blipFill>
        </p:spPr>
      </p:sp>
      <p:sp>
        <p:nvSpPr>
          <p:cNvPr id="10" name="Freeform 10"/>
          <p:cNvSpPr/>
          <p:nvPr/>
        </p:nvSpPr>
        <p:spPr>
          <a:xfrm>
            <a:off x="2803471" y="3611428"/>
            <a:ext cx="4243980" cy="4296766"/>
          </a:xfrm>
          <a:custGeom>
            <a:avLst/>
            <a:gdLst/>
            <a:ahLst/>
            <a:cxnLst/>
            <a:rect l="l" t="t" r="r" b="b"/>
            <a:pathLst>
              <a:path w="4243980" h="4296766">
                <a:moveTo>
                  <a:pt x="0" y="0"/>
                </a:moveTo>
                <a:lnTo>
                  <a:pt x="4243980" y="0"/>
                </a:lnTo>
                <a:lnTo>
                  <a:pt x="4243980" y="4296766"/>
                </a:lnTo>
                <a:lnTo>
                  <a:pt x="0" y="4296766"/>
                </a:lnTo>
                <a:lnTo>
                  <a:pt x="0" y="0"/>
                </a:lnTo>
                <a:close/>
              </a:path>
            </a:pathLst>
          </a:custGeom>
          <a:blipFill>
            <a:blip r:embed="rId8"/>
            <a:stretch>
              <a:fillRect/>
            </a:stretch>
          </a:blipFill>
        </p:spPr>
      </p:sp>
      <p:sp>
        <p:nvSpPr>
          <p:cNvPr id="11" name="Freeform 11"/>
          <p:cNvSpPr/>
          <p:nvPr/>
        </p:nvSpPr>
        <p:spPr>
          <a:xfrm>
            <a:off x="11396206" y="3611428"/>
            <a:ext cx="4243980" cy="4296766"/>
          </a:xfrm>
          <a:custGeom>
            <a:avLst/>
            <a:gdLst/>
            <a:ahLst/>
            <a:cxnLst/>
            <a:rect l="l" t="t" r="r" b="b"/>
            <a:pathLst>
              <a:path w="4243980" h="4296766">
                <a:moveTo>
                  <a:pt x="0" y="0"/>
                </a:moveTo>
                <a:lnTo>
                  <a:pt x="4243980" y="0"/>
                </a:lnTo>
                <a:lnTo>
                  <a:pt x="4243980" y="4296766"/>
                </a:lnTo>
                <a:lnTo>
                  <a:pt x="0" y="4296766"/>
                </a:lnTo>
                <a:lnTo>
                  <a:pt x="0" y="0"/>
                </a:lnTo>
                <a:close/>
              </a:path>
            </a:pathLst>
          </a:custGeom>
          <a:blipFill>
            <a:blip r:embed="rId9"/>
            <a:stretch>
              <a:fillRect/>
            </a:stretch>
          </a:blipFill>
        </p:spPr>
      </p:sp>
      <p:sp>
        <p:nvSpPr>
          <p:cNvPr id="12" name="Freeform 12"/>
          <p:cNvSpPr/>
          <p:nvPr/>
        </p:nvSpPr>
        <p:spPr>
          <a:xfrm>
            <a:off x="7022010" y="1463045"/>
            <a:ext cx="4243980" cy="4296766"/>
          </a:xfrm>
          <a:custGeom>
            <a:avLst/>
            <a:gdLst/>
            <a:ahLst/>
            <a:cxnLst/>
            <a:rect l="l" t="t" r="r" b="b"/>
            <a:pathLst>
              <a:path w="4243980" h="4296766">
                <a:moveTo>
                  <a:pt x="0" y="0"/>
                </a:moveTo>
                <a:lnTo>
                  <a:pt x="4243980" y="0"/>
                </a:lnTo>
                <a:lnTo>
                  <a:pt x="4243980" y="4296766"/>
                </a:lnTo>
                <a:lnTo>
                  <a:pt x="0" y="4296766"/>
                </a:lnTo>
                <a:lnTo>
                  <a:pt x="0" y="0"/>
                </a:lnTo>
                <a:close/>
              </a:path>
            </a:pathLst>
          </a:custGeom>
          <a:blipFill>
            <a:blip r:embed="rId10"/>
            <a:stretch>
              <a:fillRect/>
            </a:stretch>
          </a:blipFill>
        </p:spPr>
      </p:sp>
      <p:sp>
        <p:nvSpPr>
          <p:cNvPr id="13" name="Freeform 13"/>
          <p:cNvSpPr/>
          <p:nvPr/>
        </p:nvSpPr>
        <p:spPr>
          <a:xfrm>
            <a:off x="7195631" y="5898703"/>
            <a:ext cx="4200575" cy="4018982"/>
          </a:xfrm>
          <a:custGeom>
            <a:avLst/>
            <a:gdLst/>
            <a:ahLst/>
            <a:cxnLst/>
            <a:rect l="l" t="t" r="r" b="b"/>
            <a:pathLst>
              <a:path w="4200575" h="4018982">
                <a:moveTo>
                  <a:pt x="0" y="0"/>
                </a:moveTo>
                <a:lnTo>
                  <a:pt x="4200575" y="0"/>
                </a:lnTo>
                <a:lnTo>
                  <a:pt x="4200575" y="4018981"/>
                </a:lnTo>
                <a:lnTo>
                  <a:pt x="0" y="4018981"/>
                </a:lnTo>
                <a:lnTo>
                  <a:pt x="0" y="0"/>
                </a:lnTo>
                <a:close/>
              </a:path>
            </a:pathLst>
          </a:custGeom>
          <a:blipFill>
            <a:blip r:embed="rId11"/>
            <a:stretch>
              <a:fillRect l="-1033" t="-3455" b="-3455"/>
            </a:stretch>
          </a:blipFill>
        </p:spPr>
      </p:sp>
      <p:sp>
        <p:nvSpPr>
          <p:cNvPr id="14" name="TextBox 14"/>
          <p:cNvSpPr txBox="1"/>
          <p:nvPr/>
        </p:nvSpPr>
        <p:spPr>
          <a:xfrm>
            <a:off x="2770551" y="99058"/>
            <a:ext cx="12746898" cy="1148776"/>
          </a:xfrm>
          <a:prstGeom prst="rect">
            <a:avLst/>
          </a:prstGeom>
        </p:spPr>
        <p:txBody>
          <a:bodyPr lIns="0" tIns="0" rIns="0" bIns="0" rtlCol="0" anchor="t">
            <a:spAutoFit/>
          </a:bodyPr>
          <a:lstStyle/>
          <a:p>
            <a:pPr algn="ctr">
              <a:lnSpc>
                <a:spcPts val="9615"/>
              </a:lnSpc>
            </a:pPr>
            <a:r>
              <a:rPr lang="en-US" sz="6868" dirty="0">
                <a:solidFill>
                  <a:srgbClr val="FFC000"/>
                </a:solidFill>
                <a:effectLst>
                  <a:glow rad="1752600">
                    <a:schemeClr val="tx1">
                      <a:alpha val="17000"/>
                    </a:schemeClr>
                  </a:glow>
                </a:effectLst>
                <a:latin typeface="+mj-lt"/>
                <a:ea typeface="Gagalin"/>
                <a:cs typeface="Gagalin"/>
                <a:sym typeface="Gagalin"/>
              </a:rPr>
              <a:t>“🌟High-Lights Iftar-01🌟”</a:t>
            </a:r>
          </a:p>
        </p:txBody>
      </p:sp>
      <p:sp>
        <p:nvSpPr>
          <p:cNvPr id="15" name="TextBox 14">
            <a:extLst>
              <a:ext uri="{FF2B5EF4-FFF2-40B4-BE49-F238E27FC236}">
                <a16:creationId xmlns:a16="http://schemas.microsoft.com/office/drawing/2014/main" id="{C64CBD21-34CA-BE1E-C158-26C79DF89BE2}"/>
              </a:ext>
            </a:extLst>
          </p:cNvPr>
          <p:cNvSpPr txBox="1"/>
          <p:nvPr/>
        </p:nvSpPr>
        <p:spPr>
          <a:xfrm>
            <a:off x="2770551" y="137218"/>
            <a:ext cx="12746898" cy="1148776"/>
          </a:xfrm>
          <a:prstGeom prst="rect">
            <a:avLst/>
          </a:prstGeom>
        </p:spPr>
        <p:txBody>
          <a:bodyPr lIns="0" tIns="0" rIns="0" bIns="0" rtlCol="0" anchor="t">
            <a:spAutoFit/>
          </a:bodyPr>
          <a:lstStyle/>
          <a:p>
            <a:pPr algn="ctr">
              <a:lnSpc>
                <a:spcPts val="9615"/>
              </a:lnSpc>
            </a:pPr>
            <a:r>
              <a:rPr lang="en-US" sz="6868" dirty="0">
                <a:solidFill>
                  <a:srgbClr val="FFC000"/>
                </a:solidFill>
                <a:effectLst>
                  <a:glow rad="190500">
                    <a:schemeClr val="tx1">
                      <a:alpha val="68000"/>
                    </a:schemeClr>
                  </a:glow>
                  <a:outerShdw blurRad="50800" dist="50800" dir="5400000" algn="ctr" rotWithShape="0">
                    <a:schemeClr val="tx1"/>
                  </a:outerShdw>
                </a:effectLst>
                <a:latin typeface="+mj-lt"/>
                <a:ea typeface="Gagalin"/>
                <a:cs typeface="Gagalin"/>
                <a:sym typeface="Gagalin"/>
              </a:rPr>
              <a:t>“🌟High-Lights Iftar-01🌟”</a:t>
            </a:r>
          </a:p>
        </p:txBody>
      </p:sp>
      <p:sp>
        <p:nvSpPr>
          <p:cNvPr id="17" name="Oval 16">
            <a:extLst>
              <a:ext uri="{FF2B5EF4-FFF2-40B4-BE49-F238E27FC236}">
                <a16:creationId xmlns:a16="http://schemas.microsoft.com/office/drawing/2014/main" id="{F8B0CC72-C82F-401B-98EE-5733387A9499}"/>
              </a:ext>
            </a:extLst>
          </p:cNvPr>
          <p:cNvSpPr/>
          <p:nvPr/>
        </p:nvSpPr>
        <p:spPr>
          <a:xfrm>
            <a:off x="10210800" y="6736506"/>
            <a:ext cx="152400" cy="2539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30F133-5ABB-419F-B7FB-7E4504FBD4FE}"/>
              </a:ext>
            </a:extLst>
          </p:cNvPr>
          <p:cNvSpPr/>
          <p:nvPr/>
        </p:nvSpPr>
        <p:spPr>
          <a:xfrm>
            <a:off x="9982200" y="6736506"/>
            <a:ext cx="228600" cy="2539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5084B8A-2040-4413-A5E5-D959C44EE0A6}"/>
              </a:ext>
            </a:extLst>
          </p:cNvPr>
          <p:cNvSpPr/>
          <p:nvPr/>
        </p:nvSpPr>
        <p:spPr>
          <a:xfrm>
            <a:off x="10820400" y="6990423"/>
            <a:ext cx="278864" cy="59147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A6FA54-2624-495E-86E7-4D2C749453B8}"/>
              </a:ext>
            </a:extLst>
          </p:cNvPr>
          <p:cNvSpPr/>
          <p:nvPr/>
        </p:nvSpPr>
        <p:spPr>
          <a:xfrm>
            <a:off x="8077201" y="6415708"/>
            <a:ext cx="208288" cy="993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6C0C896-203C-4BDC-A585-6BE4228EA9AB}"/>
              </a:ext>
            </a:extLst>
          </p:cNvPr>
          <p:cNvSpPr/>
          <p:nvPr/>
        </p:nvSpPr>
        <p:spPr>
          <a:xfrm>
            <a:off x="9753600" y="6515100"/>
            <a:ext cx="97322" cy="993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BFD0867-09A3-4A3B-AF40-B60A879FD728}"/>
              </a:ext>
            </a:extLst>
          </p:cNvPr>
          <p:cNvSpPr/>
          <p:nvPr/>
        </p:nvSpPr>
        <p:spPr>
          <a:xfrm>
            <a:off x="7696200" y="6415708"/>
            <a:ext cx="83294" cy="993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012EA0E-D792-4620-A661-8B6126B92D72}"/>
              </a:ext>
            </a:extLst>
          </p:cNvPr>
          <p:cNvSpPr/>
          <p:nvPr/>
        </p:nvSpPr>
        <p:spPr>
          <a:xfrm>
            <a:off x="10515600" y="6896100"/>
            <a:ext cx="278864" cy="40949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9C4B817-E113-47DA-95A6-28DF49F3885B}"/>
              </a:ext>
            </a:extLst>
          </p:cNvPr>
          <p:cNvSpPr/>
          <p:nvPr/>
        </p:nvSpPr>
        <p:spPr>
          <a:xfrm>
            <a:off x="9296400" y="6286500"/>
            <a:ext cx="96911"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FB84195-3E32-4223-866C-AFD9637A18EA}"/>
              </a:ext>
            </a:extLst>
          </p:cNvPr>
          <p:cNvSpPr/>
          <p:nvPr/>
        </p:nvSpPr>
        <p:spPr>
          <a:xfrm>
            <a:off x="7361470" y="6385498"/>
            <a:ext cx="9254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E3A6BE9-E84B-4225-856E-743CDBA86753}"/>
              </a:ext>
            </a:extLst>
          </p:cNvPr>
          <p:cNvSpPr/>
          <p:nvPr/>
        </p:nvSpPr>
        <p:spPr>
          <a:xfrm>
            <a:off x="8503237" y="6400800"/>
            <a:ext cx="208288" cy="2132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2E5E"/>
        </a:solidFill>
        <a:effectLst/>
      </p:bgPr>
    </p:bg>
    <p:spTree>
      <p:nvGrpSpPr>
        <p:cNvPr id="1" name=""/>
        <p:cNvGrpSpPr/>
        <p:nvPr/>
      </p:nvGrpSpPr>
      <p:grpSpPr>
        <a:xfrm>
          <a:off x="0" y="0"/>
          <a:ext cx="0" cy="0"/>
          <a:chOff x="0" y="0"/>
          <a:chExt cx="0" cy="0"/>
        </a:xfrm>
      </p:grpSpPr>
      <p:sp>
        <p:nvSpPr>
          <p:cNvPr id="2" name="Freeform 2"/>
          <p:cNvSpPr/>
          <p:nvPr/>
        </p:nvSpPr>
        <p:spPr>
          <a:xfrm rot="220390">
            <a:off x="-32241" y="6930397"/>
            <a:ext cx="19051724" cy="7914404"/>
          </a:xfrm>
          <a:custGeom>
            <a:avLst/>
            <a:gdLst/>
            <a:ahLst/>
            <a:cxnLst/>
            <a:rect l="l" t="t" r="r" b="b"/>
            <a:pathLst>
              <a:path w="19051724" h="7914404">
                <a:moveTo>
                  <a:pt x="0" y="0"/>
                </a:moveTo>
                <a:lnTo>
                  <a:pt x="19051724" y="0"/>
                </a:lnTo>
                <a:lnTo>
                  <a:pt x="19051724" y="7914404"/>
                </a:lnTo>
                <a:lnTo>
                  <a:pt x="0" y="7914404"/>
                </a:lnTo>
                <a:lnTo>
                  <a:pt x="0" y="0"/>
                </a:lnTo>
                <a:close/>
              </a:path>
            </a:pathLst>
          </a:custGeom>
          <a:blipFill>
            <a:blip r:embed="rId2"/>
            <a:stretch>
              <a:fillRect/>
            </a:stretch>
          </a:blipFill>
        </p:spPr>
      </p:sp>
      <p:sp>
        <p:nvSpPr>
          <p:cNvPr id="3" name="Freeform 3"/>
          <p:cNvSpPr/>
          <p:nvPr/>
        </p:nvSpPr>
        <p:spPr>
          <a:xfrm rot="-172111">
            <a:off x="-8160638" y="2711465"/>
            <a:ext cx="11964617" cy="7881691"/>
          </a:xfrm>
          <a:custGeom>
            <a:avLst/>
            <a:gdLst/>
            <a:ahLst/>
            <a:cxnLst/>
            <a:rect l="l" t="t" r="r" b="b"/>
            <a:pathLst>
              <a:path w="11964617" h="7881691">
                <a:moveTo>
                  <a:pt x="0" y="0"/>
                </a:moveTo>
                <a:lnTo>
                  <a:pt x="11964617" y="0"/>
                </a:lnTo>
                <a:lnTo>
                  <a:pt x="11964617" y="7881691"/>
                </a:lnTo>
                <a:lnTo>
                  <a:pt x="0" y="7881691"/>
                </a:lnTo>
                <a:lnTo>
                  <a:pt x="0" y="0"/>
                </a:lnTo>
                <a:close/>
              </a:path>
            </a:pathLst>
          </a:custGeom>
          <a:blipFill>
            <a:blip r:embed="rId3"/>
            <a:stretch>
              <a:fillRect/>
            </a:stretch>
          </a:blipFill>
        </p:spPr>
      </p:sp>
      <p:sp>
        <p:nvSpPr>
          <p:cNvPr id="4" name="Freeform 4"/>
          <p:cNvSpPr/>
          <p:nvPr/>
        </p:nvSpPr>
        <p:spPr>
          <a:xfrm rot="-940808" flipH="1">
            <a:off x="14671634" y="2638174"/>
            <a:ext cx="5175332" cy="7380152"/>
          </a:xfrm>
          <a:custGeom>
            <a:avLst/>
            <a:gdLst/>
            <a:ahLst/>
            <a:cxnLst/>
            <a:rect l="l" t="t" r="r" b="b"/>
            <a:pathLst>
              <a:path w="5175332" h="7380152">
                <a:moveTo>
                  <a:pt x="5175332" y="0"/>
                </a:moveTo>
                <a:lnTo>
                  <a:pt x="0" y="0"/>
                </a:lnTo>
                <a:lnTo>
                  <a:pt x="0" y="7380152"/>
                </a:lnTo>
                <a:lnTo>
                  <a:pt x="5175332" y="7380152"/>
                </a:lnTo>
                <a:lnTo>
                  <a:pt x="5175332" y="0"/>
                </a:lnTo>
                <a:close/>
              </a:path>
            </a:pathLst>
          </a:custGeom>
          <a:blipFill>
            <a:blip r:embed="rId4"/>
            <a:stretch>
              <a:fillRect/>
            </a:stretch>
          </a:blipFill>
        </p:spPr>
      </p:sp>
      <p:sp>
        <p:nvSpPr>
          <p:cNvPr id="5" name="Freeform 5"/>
          <p:cNvSpPr/>
          <p:nvPr/>
        </p:nvSpPr>
        <p:spPr>
          <a:xfrm rot="8803915">
            <a:off x="-5247601" y="-5400167"/>
            <a:ext cx="10495203" cy="8229600"/>
          </a:xfrm>
          <a:custGeom>
            <a:avLst/>
            <a:gdLst/>
            <a:ahLst/>
            <a:cxnLst/>
            <a:rect l="l" t="t" r="r" b="b"/>
            <a:pathLst>
              <a:path w="10495203" h="8229600">
                <a:moveTo>
                  <a:pt x="0" y="0"/>
                </a:moveTo>
                <a:lnTo>
                  <a:pt x="10495202" y="0"/>
                </a:lnTo>
                <a:lnTo>
                  <a:pt x="10495202" y="8229600"/>
                </a:lnTo>
                <a:lnTo>
                  <a:pt x="0" y="8229600"/>
                </a:lnTo>
                <a:lnTo>
                  <a:pt x="0" y="0"/>
                </a:lnTo>
                <a:close/>
              </a:path>
            </a:pathLst>
          </a:custGeom>
          <a:blipFill>
            <a:blip r:embed="rId5"/>
            <a:stretch>
              <a:fillRect/>
            </a:stretch>
          </a:blipFill>
        </p:spPr>
      </p:sp>
      <p:sp>
        <p:nvSpPr>
          <p:cNvPr id="6" name="Freeform 6"/>
          <p:cNvSpPr/>
          <p:nvPr/>
        </p:nvSpPr>
        <p:spPr>
          <a:xfrm rot="6817635">
            <a:off x="884593" y="-2127286"/>
            <a:ext cx="6218213" cy="5205163"/>
          </a:xfrm>
          <a:custGeom>
            <a:avLst/>
            <a:gdLst/>
            <a:ahLst/>
            <a:cxnLst/>
            <a:rect l="l" t="t" r="r" b="b"/>
            <a:pathLst>
              <a:path w="6218213" h="5205163">
                <a:moveTo>
                  <a:pt x="0" y="0"/>
                </a:moveTo>
                <a:lnTo>
                  <a:pt x="6218213" y="0"/>
                </a:lnTo>
                <a:lnTo>
                  <a:pt x="6218213" y="5205162"/>
                </a:lnTo>
                <a:lnTo>
                  <a:pt x="0" y="5205162"/>
                </a:lnTo>
                <a:lnTo>
                  <a:pt x="0" y="0"/>
                </a:lnTo>
                <a:close/>
              </a:path>
            </a:pathLst>
          </a:custGeom>
          <a:blipFill>
            <a:blip r:embed="rId6"/>
            <a:stretch>
              <a:fillRect/>
            </a:stretch>
          </a:blipFill>
        </p:spPr>
      </p:sp>
      <p:sp>
        <p:nvSpPr>
          <p:cNvPr id="7" name="Freeform 7"/>
          <p:cNvSpPr/>
          <p:nvPr/>
        </p:nvSpPr>
        <p:spPr>
          <a:xfrm>
            <a:off x="14007587" y="-1082818"/>
            <a:ext cx="3251713" cy="3116225"/>
          </a:xfrm>
          <a:custGeom>
            <a:avLst/>
            <a:gdLst/>
            <a:ahLst/>
            <a:cxnLst/>
            <a:rect l="l" t="t" r="r" b="b"/>
            <a:pathLst>
              <a:path w="3251713" h="3116225">
                <a:moveTo>
                  <a:pt x="0" y="0"/>
                </a:moveTo>
                <a:lnTo>
                  <a:pt x="3251713" y="0"/>
                </a:lnTo>
                <a:lnTo>
                  <a:pt x="3251713" y="3116225"/>
                </a:lnTo>
                <a:lnTo>
                  <a:pt x="0" y="3116225"/>
                </a:lnTo>
                <a:lnTo>
                  <a:pt x="0" y="0"/>
                </a:lnTo>
                <a:close/>
              </a:path>
            </a:pathLst>
          </a:custGeom>
          <a:blipFill>
            <a:blip r:embed="rId7"/>
            <a:stretch>
              <a:fillRect/>
            </a:stretch>
          </a:blipFill>
        </p:spPr>
      </p:sp>
      <p:sp>
        <p:nvSpPr>
          <p:cNvPr id="8" name="Freeform 8"/>
          <p:cNvSpPr/>
          <p:nvPr/>
        </p:nvSpPr>
        <p:spPr>
          <a:xfrm flipH="1">
            <a:off x="-5069542" y="6731437"/>
            <a:ext cx="7855531" cy="5053725"/>
          </a:xfrm>
          <a:custGeom>
            <a:avLst/>
            <a:gdLst/>
            <a:ahLst/>
            <a:cxnLst/>
            <a:rect l="l" t="t" r="r" b="b"/>
            <a:pathLst>
              <a:path w="7855531" h="5053725">
                <a:moveTo>
                  <a:pt x="7855531" y="0"/>
                </a:moveTo>
                <a:lnTo>
                  <a:pt x="0" y="0"/>
                </a:lnTo>
                <a:lnTo>
                  <a:pt x="0" y="5053726"/>
                </a:lnTo>
                <a:lnTo>
                  <a:pt x="7855531" y="5053726"/>
                </a:lnTo>
                <a:lnTo>
                  <a:pt x="7855531" y="0"/>
                </a:lnTo>
                <a:close/>
              </a:path>
            </a:pathLst>
          </a:custGeom>
          <a:blipFill>
            <a:blip r:embed="rId8"/>
            <a:stretch>
              <a:fillRect/>
            </a:stretch>
          </a:blipFill>
        </p:spPr>
      </p:sp>
      <p:sp>
        <p:nvSpPr>
          <p:cNvPr id="9" name="Freeform 9"/>
          <p:cNvSpPr/>
          <p:nvPr/>
        </p:nvSpPr>
        <p:spPr>
          <a:xfrm>
            <a:off x="1028700" y="2944079"/>
            <a:ext cx="5459475" cy="5527379"/>
          </a:xfrm>
          <a:custGeom>
            <a:avLst/>
            <a:gdLst/>
            <a:ahLst/>
            <a:cxnLst/>
            <a:rect l="l" t="t" r="r" b="b"/>
            <a:pathLst>
              <a:path w="5459475" h="5527379">
                <a:moveTo>
                  <a:pt x="0" y="0"/>
                </a:moveTo>
                <a:lnTo>
                  <a:pt x="5459475" y="0"/>
                </a:lnTo>
                <a:lnTo>
                  <a:pt x="5459475" y="5527379"/>
                </a:lnTo>
                <a:lnTo>
                  <a:pt x="0" y="5527379"/>
                </a:lnTo>
                <a:lnTo>
                  <a:pt x="0" y="0"/>
                </a:lnTo>
                <a:close/>
              </a:path>
            </a:pathLst>
          </a:custGeom>
          <a:blipFill>
            <a:blip r:embed="rId9"/>
            <a:stretch>
              <a:fillRect/>
            </a:stretch>
          </a:blipFill>
        </p:spPr>
      </p:sp>
      <p:sp>
        <p:nvSpPr>
          <p:cNvPr id="10" name="Freeform 10"/>
          <p:cNvSpPr/>
          <p:nvPr/>
        </p:nvSpPr>
        <p:spPr>
          <a:xfrm>
            <a:off x="6976814" y="1609766"/>
            <a:ext cx="4047658" cy="4098002"/>
          </a:xfrm>
          <a:custGeom>
            <a:avLst/>
            <a:gdLst/>
            <a:ahLst/>
            <a:cxnLst/>
            <a:rect l="l" t="t" r="r" b="b"/>
            <a:pathLst>
              <a:path w="4047658" h="4098002">
                <a:moveTo>
                  <a:pt x="0" y="0"/>
                </a:moveTo>
                <a:lnTo>
                  <a:pt x="4047658" y="0"/>
                </a:lnTo>
                <a:lnTo>
                  <a:pt x="4047658" y="4098003"/>
                </a:lnTo>
                <a:lnTo>
                  <a:pt x="0" y="4098003"/>
                </a:lnTo>
                <a:lnTo>
                  <a:pt x="0" y="0"/>
                </a:lnTo>
                <a:close/>
              </a:path>
            </a:pathLst>
          </a:custGeom>
          <a:blipFill>
            <a:blip r:embed="rId10"/>
            <a:stretch>
              <a:fillRect/>
            </a:stretch>
          </a:blipFill>
        </p:spPr>
      </p:sp>
      <p:sp>
        <p:nvSpPr>
          <p:cNvPr id="11" name="Freeform 11"/>
          <p:cNvSpPr/>
          <p:nvPr/>
        </p:nvSpPr>
        <p:spPr>
          <a:xfrm>
            <a:off x="6946975" y="5874774"/>
            <a:ext cx="4077497" cy="4128212"/>
          </a:xfrm>
          <a:custGeom>
            <a:avLst/>
            <a:gdLst/>
            <a:ahLst/>
            <a:cxnLst/>
            <a:rect l="l" t="t" r="r" b="b"/>
            <a:pathLst>
              <a:path w="4077497" h="4128212">
                <a:moveTo>
                  <a:pt x="0" y="0"/>
                </a:moveTo>
                <a:lnTo>
                  <a:pt x="4077497" y="0"/>
                </a:lnTo>
                <a:lnTo>
                  <a:pt x="4077497" y="4128212"/>
                </a:lnTo>
                <a:lnTo>
                  <a:pt x="0" y="4128212"/>
                </a:lnTo>
                <a:lnTo>
                  <a:pt x="0" y="0"/>
                </a:lnTo>
                <a:close/>
              </a:path>
            </a:pathLst>
          </a:custGeom>
          <a:blipFill>
            <a:blip r:embed="rId11"/>
            <a:stretch>
              <a:fillRect/>
            </a:stretch>
          </a:blipFill>
        </p:spPr>
      </p:sp>
      <p:sp>
        <p:nvSpPr>
          <p:cNvPr id="12" name="Freeform 12"/>
          <p:cNvSpPr/>
          <p:nvPr/>
        </p:nvSpPr>
        <p:spPr>
          <a:xfrm>
            <a:off x="11510247" y="2944079"/>
            <a:ext cx="5448560" cy="5529882"/>
          </a:xfrm>
          <a:custGeom>
            <a:avLst/>
            <a:gdLst/>
            <a:ahLst/>
            <a:cxnLst/>
            <a:rect l="l" t="t" r="r" b="b"/>
            <a:pathLst>
              <a:path w="5448560" h="5529882">
                <a:moveTo>
                  <a:pt x="0" y="0"/>
                </a:moveTo>
                <a:lnTo>
                  <a:pt x="5448561" y="0"/>
                </a:lnTo>
                <a:lnTo>
                  <a:pt x="5448561" y="5529882"/>
                </a:lnTo>
                <a:lnTo>
                  <a:pt x="0" y="5529882"/>
                </a:lnTo>
                <a:lnTo>
                  <a:pt x="0" y="0"/>
                </a:lnTo>
                <a:close/>
              </a:path>
            </a:pathLst>
          </a:custGeom>
          <a:blipFill>
            <a:blip r:embed="rId12"/>
            <a:stretch>
              <a:fillRect/>
            </a:stretch>
          </a:blipFill>
        </p:spPr>
      </p:sp>
      <p:sp>
        <p:nvSpPr>
          <p:cNvPr id="13" name="TextBox 13"/>
          <p:cNvSpPr txBox="1"/>
          <p:nvPr/>
        </p:nvSpPr>
        <p:spPr>
          <a:xfrm>
            <a:off x="2770551" y="99058"/>
            <a:ext cx="12746898" cy="1148776"/>
          </a:xfrm>
          <a:prstGeom prst="rect">
            <a:avLst/>
          </a:prstGeom>
        </p:spPr>
        <p:txBody>
          <a:bodyPr lIns="0" tIns="0" rIns="0" bIns="0" rtlCol="0" anchor="t">
            <a:spAutoFit/>
          </a:bodyPr>
          <a:lstStyle/>
          <a:p>
            <a:pPr algn="ctr">
              <a:lnSpc>
                <a:spcPts val="9615"/>
              </a:lnSpc>
            </a:pPr>
            <a:r>
              <a:rPr lang="en-US" sz="6868" dirty="0">
                <a:solidFill>
                  <a:srgbClr val="FFC000"/>
                </a:solidFill>
                <a:effectLst>
                  <a:glow rad="1625600">
                    <a:schemeClr val="tx1">
                      <a:alpha val="15000"/>
                    </a:schemeClr>
                  </a:glow>
                </a:effectLst>
                <a:latin typeface="+mj-lt"/>
                <a:ea typeface="Gagalin"/>
                <a:cs typeface="Gagalin"/>
                <a:sym typeface="Gagalin"/>
              </a:rPr>
              <a:t>“🌟High-Lights Iftar-02🌟”</a:t>
            </a:r>
          </a:p>
        </p:txBody>
      </p:sp>
      <p:sp>
        <p:nvSpPr>
          <p:cNvPr id="14" name="TextBox 13">
            <a:extLst>
              <a:ext uri="{FF2B5EF4-FFF2-40B4-BE49-F238E27FC236}">
                <a16:creationId xmlns:a16="http://schemas.microsoft.com/office/drawing/2014/main" id="{7572983C-81B4-F9FB-FD0E-5851DD5396F8}"/>
              </a:ext>
            </a:extLst>
          </p:cNvPr>
          <p:cNvSpPr txBox="1"/>
          <p:nvPr/>
        </p:nvSpPr>
        <p:spPr>
          <a:xfrm>
            <a:off x="2770551" y="109264"/>
            <a:ext cx="12746898" cy="1148776"/>
          </a:xfrm>
          <a:prstGeom prst="rect">
            <a:avLst/>
          </a:prstGeom>
        </p:spPr>
        <p:txBody>
          <a:bodyPr lIns="0" tIns="0" rIns="0" bIns="0" rtlCol="0" anchor="t">
            <a:spAutoFit/>
          </a:bodyPr>
          <a:lstStyle/>
          <a:p>
            <a:pPr algn="ctr">
              <a:lnSpc>
                <a:spcPts val="9615"/>
              </a:lnSpc>
            </a:pPr>
            <a:r>
              <a:rPr lang="en-US" sz="6868" dirty="0">
                <a:solidFill>
                  <a:srgbClr val="FFC000"/>
                </a:solidFill>
                <a:effectLst>
                  <a:glow rad="127000">
                    <a:schemeClr val="tx1">
                      <a:alpha val="73000"/>
                    </a:schemeClr>
                  </a:glow>
                  <a:outerShdw blurRad="50800" dist="50800" dir="5400000" algn="ctr" rotWithShape="0">
                    <a:schemeClr val="tx1"/>
                  </a:outerShdw>
                </a:effectLst>
                <a:latin typeface="+mj-lt"/>
                <a:ea typeface="Gagalin"/>
                <a:cs typeface="Gagalin"/>
                <a:sym typeface="Gagalin"/>
              </a:rPr>
              <a:t>“🌟High-Lights Iftar-02🌟”</a:t>
            </a:r>
          </a:p>
        </p:txBody>
      </p:sp>
      <p:sp>
        <p:nvSpPr>
          <p:cNvPr id="15" name="Oval 14">
            <a:extLst>
              <a:ext uri="{FF2B5EF4-FFF2-40B4-BE49-F238E27FC236}">
                <a16:creationId xmlns:a16="http://schemas.microsoft.com/office/drawing/2014/main" id="{5097FD1C-6C70-4596-A4B0-B0F6850A1F73}"/>
              </a:ext>
            </a:extLst>
          </p:cNvPr>
          <p:cNvSpPr/>
          <p:nvPr/>
        </p:nvSpPr>
        <p:spPr>
          <a:xfrm>
            <a:off x="15517449" y="4533900"/>
            <a:ext cx="349785"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CB0568D-AE22-4A6E-86F1-52BECF54A1B5}"/>
              </a:ext>
            </a:extLst>
          </p:cNvPr>
          <p:cNvSpPr/>
          <p:nvPr/>
        </p:nvSpPr>
        <p:spPr>
          <a:xfrm>
            <a:off x="13028183" y="4533854"/>
            <a:ext cx="194640" cy="229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FE98963-2235-430F-A924-FF648F891006}"/>
              </a:ext>
            </a:extLst>
          </p:cNvPr>
          <p:cNvSpPr/>
          <p:nvPr/>
        </p:nvSpPr>
        <p:spPr>
          <a:xfrm>
            <a:off x="12480378" y="4632007"/>
            <a:ext cx="290915" cy="229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1164</Words>
  <Application>Microsoft Office PowerPoint</Application>
  <PresentationFormat>Custom</PresentationFormat>
  <Paragraphs>116</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League Spartan</vt:lpstr>
      <vt:lpstr>Calibri</vt:lpstr>
      <vt:lpstr>Railey</vt:lpstr>
      <vt:lpstr>Times New Roman Condensed</vt:lpstr>
      <vt:lpstr>Arial</vt:lpstr>
      <vt:lpstr>Bright Sunshine</vt:lpstr>
      <vt:lpstr>Alex Brush</vt:lpstr>
      <vt:lpstr>Libre Baskerville</vt:lpstr>
      <vt:lpstr>Gagalin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Winter Night Illustration Presentation </dc:title>
  <cp:lastModifiedBy>Online</cp:lastModifiedBy>
  <cp:revision>17</cp:revision>
  <dcterms:created xsi:type="dcterms:W3CDTF">2006-08-16T00:00:00Z</dcterms:created>
  <dcterms:modified xsi:type="dcterms:W3CDTF">2025-05-05T22:36:36Z</dcterms:modified>
  <dc:identifier>DAGlSVoOeA0</dc:identifier>
</cp:coreProperties>
</file>